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95" r:id="rId2"/>
    <p:sldId id="421" r:id="rId3"/>
    <p:sldId id="422" r:id="rId4"/>
    <p:sldId id="423" r:id="rId5"/>
    <p:sldId id="426" r:id="rId6"/>
    <p:sldId id="289" r:id="rId7"/>
    <p:sldId id="290" r:id="rId8"/>
    <p:sldId id="262" r:id="rId9"/>
    <p:sldId id="288" r:id="rId10"/>
    <p:sldId id="287" r:id="rId11"/>
    <p:sldId id="291" r:id="rId12"/>
    <p:sldId id="266" r:id="rId13"/>
    <p:sldId id="267" r:id="rId14"/>
    <p:sldId id="268" r:id="rId15"/>
    <p:sldId id="269" r:id="rId16"/>
    <p:sldId id="420" r:id="rId17"/>
    <p:sldId id="271" r:id="rId18"/>
    <p:sldId id="272" r:id="rId19"/>
    <p:sldId id="273" r:id="rId20"/>
    <p:sldId id="274" r:id="rId21"/>
    <p:sldId id="275" r:id="rId22"/>
    <p:sldId id="284" r:id="rId23"/>
    <p:sldId id="285" r:id="rId24"/>
    <p:sldId id="286" r:id="rId25"/>
    <p:sldId id="293" r:id="rId26"/>
    <p:sldId id="295" r:id="rId27"/>
    <p:sldId id="297" r:id="rId28"/>
    <p:sldId id="298" r:id="rId29"/>
    <p:sldId id="425" r:id="rId30"/>
    <p:sldId id="443" r:id="rId31"/>
    <p:sldId id="445" r:id="rId32"/>
    <p:sldId id="257" r:id="rId33"/>
    <p:sldId id="446" r:id="rId34"/>
    <p:sldId id="424" r:id="rId35"/>
    <p:sldId id="427" r:id="rId36"/>
    <p:sldId id="439" r:id="rId37"/>
    <p:sldId id="259" r:id="rId38"/>
    <p:sldId id="258" r:id="rId39"/>
    <p:sldId id="433" r:id="rId40"/>
    <p:sldId id="430" r:id="rId41"/>
    <p:sldId id="435" r:id="rId42"/>
    <p:sldId id="436" r:id="rId43"/>
    <p:sldId id="437" r:id="rId44"/>
    <p:sldId id="431" r:id="rId45"/>
    <p:sldId id="438" r:id="rId46"/>
    <p:sldId id="449" r:id="rId47"/>
    <p:sldId id="450" r:id="rId48"/>
    <p:sldId id="451" r:id="rId49"/>
    <p:sldId id="447" r:id="rId50"/>
    <p:sldId id="453" r:id="rId51"/>
    <p:sldId id="454" r:id="rId52"/>
    <p:sldId id="452" r:id="rId53"/>
    <p:sldId id="444" r:id="rId54"/>
    <p:sldId id="432" r:id="rId55"/>
    <p:sldId id="429" r:id="rId56"/>
    <p:sldId id="428" r:id="rId57"/>
    <p:sldId id="448" r:id="rId58"/>
    <p:sldId id="440" r:id="rId59"/>
    <p:sldId id="441" r:id="rId6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SAVINO" initials="MS" lastIdx="1" clrIdx="0">
    <p:extLst>
      <p:ext uri="{19B8F6BF-5375-455C-9EA6-DF929625EA0E}">
        <p15:presenceInfo xmlns:p15="http://schemas.microsoft.com/office/powerpoint/2012/main" userId="MARCO SAV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F32"/>
    <a:srgbClr val="0F9CA7"/>
    <a:srgbClr val="469DA8"/>
    <a:srgbClr val="2F5597"/>
    <a:srgbClr val="65676B"/>
    <a:srgbClr val="535960"/>
    <a:srgbClr val="E8F5F6"/>
    <a:srgbClr val="DCEBF6"/>
    <a:srgbClr val="305595"/>
    <a:srgbClr val="FBE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5141CB-14D9-3C40-927A-6DDDA70F0391}" v="66" dt="2020-11-06T18:35:27.115"/>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5" autoAdjust="0"/>
    <p:restoredTop sz="95897" autoAdjust="0"/>
  </p:normalViewPr>
  <p:slideViewPr>
    <p:cSldViewPr snapToGrid="0">
      <p:cViewPr>
        <p:scale>
          <a:sx n="95" d="100"/>
          <a:sy n="95" d="100"/>
        </p:scale>
        <p:origin x="240" y="48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OSA ROBERTO" userId="33bb8cf4-cd42-4bd5-a426-9568ac880866" providerId="ADAL" clId="{155141CB-14D9-3C40-927A-6DDDA70F0391}"/>
    <pc:docChg chg="undo custSel addSld delSld modSld addMainMaster delMainMaster modMainMaster">
      <pc:chgData name="CHIOSA ROBERTO" userId="33bb8cf4-cd42-4bd5-a426-9568ac880866" providerId="ADAL" clId="{155141CB-14D9-3C40-927A-6DDDA70F0391}" dt="2020-11-06T18:35:27.115" v="311"/>
      <pc:docMkLst>
        <pc:docMk/>
      </pc:docMkLst>
      <pc:sldChg chg="addSp delSp modSp del mod">
        <pc:chgData name="CHIOSA ROBERTO" userId="33bb8cf4-cd42-4bd5-a426-9568ac880866" providerId="ADAL" clId="{155141CB-14D9-3C40-927A-6DDDA70F0391}" dt="2020-11-06T18:11:14.830" v="158" actId="2696"/>
        <pc:sldMkLst>
          <pc:docMk/>
          <pc:sldMk cId="816606168" sldId="256"/>
        </pc:sldMkLst>
        <pc:spChg chg="del">
          <ac:chgData name="CHIOSA ROBERTO" userId="33bb8cf4-cd42-4bd5-a426-9568ac880866" providerId="ADAL" clId="{155141CB-14D9-3C40-927A-6DDDA70F0391}" dt="2020-11-06T18:06:52.937" v="114" actId="478"/>
          <ac:spMkLst>
            <pc:docMk/>
            <pc:sldMk cId="816606168" sldId="256"/>
            <ac:spMk id="3" creationId="{DB4F4404-8998-4423-9AB0-5E38C1A3E941}"/>
          </ac:spMkLst>
        </pc:spChg>
        <pc:spChg chg="del">
          <ac:chgData name="CHIOSA ROBERTO" userId="33bb8cf4-cd42-4bd5-a426-9568ac880866" providerId="ADAL" clId="{155141CB-14D9-3C40-927A-6DDDA70F0391}" dt="2020-11-06T18:06:55.107" v="115" actId="478"/>
          <ac:spMkLst>
            <pc:docMk/>
            <pc:sldMk cId="816606168" sldId="256"/>
            <ac:spMk id="4" creationId="{95641E13-B417-4AFA-9AC2-78B82317A3C3}"/>
          </ac:spMkLst>
        </pc:spChg>
        <pc:spChg chg="add del">
          <ac:chgData name="CHIOSA ROBERTO" userId="33bb8cf4-cd42-4bd5-a426-9568ac880866" providerId="ADAL" clId="{155141CB-14D9-3C40-927A-6DDDA70F0391}" dt="2020-11-06T17:56:03.101" v="83" actId="478"/>
          <ac:spMkLst>
            <pc:docMk/>
            <pc:sldMk cId="816606168" sldId="256"/>
            <ac:spMk id="5" creationId="{E0F5FFA0-829B-485B-838E-53BE8C8EF71E}"/>
          </ac:spMkLst>
        </pc:spChg>
        <pc:spChg chg="del">
          <ac:chgData name="CHIOSA ROBERTO" userId="33bb8cf4-cd42-4bd5-a426-9568ac880866" providerId="ADAL" clId="{155141CB-14D9-3C40-927A-6DDDA70F0391}" dt="2020-11-06T17:56:57.783" v="95" actId="478"/>
          <ac:spMkLst>
            <pc:docMk/>
            <pc:sldMk cId="816606168" sldId="256"/>
            <ac:spMk id="6" creationId="{8D2E251B-6CC6-4A28-B1D9-D102AA3F125B}"/>
          </ac:spMkLst>
        </pc:spChg>
        <pc:spChg chg="del">
          <ac:chgData name="CHIOSA ROBERTO" userId="33bb8cf4-cd42-4bd5-a426-9568ac880866" providerId="ADAL" clId="{155141CB-14D9-3C40-927A-6DDDA70F0391}" dt="2020-11-06T17:56:50.739" v="93" actId="478"/>
          <ac:spMkLst>
            <pc:docMk/>
            <pc:sldMk cId="816606168" sldId="256"/>
            <ac:spMk id="7" creationId="{129931CF-2FFD-4843-9E2B-ECE685D27FDA}"/>
          </ac:spMkLst>
        </pc:spChg>
        <pc:spChg chg="del">
          <ac:chgData name="CHIOSA ROBERTO" userId="33bb8cf4-cd42-4bd5-a426-9568ac880866" providerId="ADAL" clId="{155141CB-14D9-3C40-927A-6DDDA70F0391}" dt="2020-11-06T18:06:45.115" v="112" actId="478"/>
          <ac:spMkLst>
            <pc:docMk/>
            <pc:sldMk cId="816606168" sldId="256"/>
            <ac:spMk id="9" creationId="{3A48197E-D999-4AF0-8967-A4A2E77025DB}"/>
          </ac:spMkLst>
        </pc:spChg>
        <pc:spChg chg="del">
          <ac:chgData name="CHIOSA ROBERTO" userId="33bb8cf4-cd42-4bd5-a426-9568ac880866" providerId="ADAL" clId="{155141CB-14D9-3C40-927A-6DDDA70F0391}" dt="2020-11-06T17:56:25.659" v="88" actId="478"/>
          <ac:spMkLst>
            <pc:docMk/>
            <pc:sldMk cId="816606168" sldId="256"/>
            <ac:spMk id="21" creationId="{5EB23655-FB48-4C2D-BC16-2D7F8A72A213}"/>
          </ac:spMkLst>
        </pc:spChg>
        <pc:spChg chg="add mod">
          <ac:chgData name="CHIOSA ROBERTO" userId="33bb8cf4-cd42-4bd5-a426-9568ac880866" providerId="ADAL" clId="{155141CB-14D9-3C40-927A-6DDDA70F0391}" dt="2020-11-06T18:09:12.899" v="138" actId="2711"/>
          <ac:spMkLst>
            <pc:docMk/>
            <pc:sldMk cId="816606168" sldId="256"/>
            <ac:spMk id="22" creationId="{D5DE6EDA-638C-E549-977C-8B4E8AB1EE8D}"/>
          </ac:spMkLst>
        </pc:spChg>
        <pc:spChg chg="add mod">
          <ac:chgData name="CHIOSA ROBERTO" userId="33bb8cf4-cd42-4bd5-a426-9568ac880866" providerId="ADAL" clId="{155141CB-14D9-3C40-927A-6DDDA70F0391}" dt="2020-11-06T18:09:03.078" v="136" actId="404"/>
          <ac:spMkLst>
            <pc:docMk/>
            <pc:sldMk cId="816606168" sldId="256"/>
            <ac:spMk id="23" creationId="{EB568161-FE96-9942-ACFB-B86FED1A1FCB}"/>
          </ac:spMkLst>
        </pc:spChg>
        <pc:spChg chg="add mod">
          <ac:chgData name="CHIOSA ROBERTO" userId="33bb8cf4-cd42-4bd5-a426-9568ac880866" providerId="ADAL" clId="{155141CB-14D9-3C40-927A-6DDDA70F0391}" dt="2020-11-06T18:09:17.774" v="139" actId="2711"/>
          <ac:spMkLst>
            <pc:docMk/>
            <pc:sldMk cId="816606168" sldId="256"/>
            <ac:spMk id="24" creationId="{B1D60F1E-7B7C-CE47-B6AE-B11F0F63B1DC}"/>
          </ac:spMkLst>
        </pc:spChg>
        <pc:spChg chg="add mod">
          <ac:chgData name="CHIOSA ROBERTO" userId="33bb8cf4-cd42-4bd5-a426-9568ac880866" providerId="ADAL" clId="{155141CB-14D9-3C40-927A-6DDDA70F0391}" dt="2020-11-06T18:09:07.150" v="137" actId="2711"/>
          <ac:spMkLst>
            <pc:docMk/>
            <pc:sldMk cId="816606168" sldId="256"/>
            <ac:spMk id="25" creationId="{E346CCD9-8D34-C741-B0CF-BA0F89187387}"/>
          </ac:spMkLst>
        </pc:spChg>
        <pc:grpChg chg="del">
          <ac:chgData name="CHIOSA ROBERTO" userId="33bb8cf4-cd42-4bd5-a426-9568ac880866" providerId="ADAL" clId="{155141CB-14D9-3C40-927A-6DDDA70F0391}" dt="2020-11-06T17:14:24.931" v="8" actId="478"/>
          <ac:grpSpMkLst>
            <pc:docMk/>
            <pc:sldMk cId="816606168" sldId="256"/>
            <ac:grpSpMk id="2" creationId="{C3C2E86C-0DEC-4C79-AE36-5058119E261D}"/>
          </ac:grpSpMkLst>
        </pc:grpChg>
        <pc:grpChg chg="del">
          <ac:chgData name="CHIOSA ROBERTO" userId="33bb8cf4-cd42-4bd5-a426-9568ac880866" providerId="ADAL" clId="{155141CB-14D9-3C40-927A-6DDDA70F0391}" dt="2020-11-06T17:16:23.055" v="14" actId="478"/>
          <ac:grpSpMkLst>
            <pc:docMk/>
            <pc:sldMk cId="816606168" sldId="256"/>
            <ac:grpSpMk id="12" creationId="{83D5B97A-5605-49CB-AC18-D5366F471DFC}"/>
          </ac:grpSpMkLst>
        </pc:grpChg>
        <pc:picChg chg="del">
          <ac:chgData name="CHIOSA ROBERTO" userId="33bb8cf4-cd42-4bd5-a426-9568ac880866" providerId="ADAL" clId="{155141CB-14D9-3C40-927A-6DDDA70F0391}" dt="2020-11-06T17:56:05.100" v="84" actId="478"/>
          <ac:picMkLst>
            <pc:docMk/>
            <pc:sldMk cId="816606168" sldId="256"/>
            <ac:picMk id="15" creationId="{6363408F-66A6-4779-B531-C7143F119BEB}"/>
          </ac:picMkLst>
        </pc:picChg>
        <pc:picChg chg="del">
          <ac:chgData name="CHIOSA ROBERTO" userId="33bb8cf4-cd42-4bd5-a426-9568ac880866" providerId="ADAL" clId="{155141CB-14D9-3C40-927A-6DDDA70F0391}" dt="2020-11-06T17:14:24.931" v="8" actId="478"/>
          <ac:picMkLst>
            <pc:docMk/>
            <pc:sldMk cId="816606168" sldId="256"/>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464063496" sldId="265"/>
        </pc:sldMkLst>
      </pc:sldChg>
      <pc:sldChg chg="del">
        <pc:chgData name="CHIOSA ROBERTO" userId="33bb8cf4-cd42-4bd5-a426-9568ac880866" providerId="ADAL" clId="{155141CB-14D9-3C40-927A-6DDDA70F0391}" dt="2020-11-06T17:11:31.666" v="0" actId="2696"/>
        <pc:sldMkLst>
          <pc:docMk/>
          <pc:sldMk cId="1908817705" sldId="266"/>
        </pc:sldMkLst>
      </pc:sldChg>
      <pc:sldChg chg="delSp modSp del mod delAnim">
        <pc:chgData name="CHIOSA ROBERTO" userId="33bb8cf4-cd42-4bd5-a426-9568ac880866" providerId="ADAL" clId="{155141CB-14D9-3C40-927A-6DDDA70F0391}" dt="2020-11-06T18:18:47.890" v="212" actId="2696"/>
        <pc:sldMkLst>
          <pc:docMk/>
          <pc:sldMk cId="1662288030" sldId="280"/>
        </pc:sldMkLst>
        <pc:spChg chg="del">
          <ac:chgData name="CHIOSA ROBERTO" userId="33bb8cf4-cd42-4bd5-a426-9568ac880866" providerId="ADAL" clId="{155141CB-14D9-3C40-927A-6DDDA70F0391}" dt="2020-11-06T18:07:06.920" v="117" actId="478"/>
          <ac:spMkLst>
            <pc:docMk/>
            <pc:sldMk cId="1662288030" sldId="280"/>
            <ac:spMk id="2" creationId="{30E5D48F-2A08-4FDB-9F2B-0E9DFC14AC5D}"/>
          </ac:spMkLst>
        </pc:spChg>
        <pc:spChg chg="del">
          <ac:chgData name="CHIOSA ROBERTO" userId="33bb8cf4-cd42-4bd5-a426-9568ac880866" providerId="ADAL" clId="{155141CB-14D9-3C40-927A-6DDDA70F0391}" dt="2020-11-06T18:07:06.920" v="117" actId="478"/>
          <ac:spMkLst>
            <pc:docMk/>
            <pc:sldMk cId="1662288030" sldId="280"/>
            <ac:spMk id="8" creationId="{139CC664-FBFA-460D-AA85-423A55676D3A}"/>
          </ac:spMkLst>
        </pc:spChg>
        <pc:spChg chg="del">
          <ac:chgData name="CHIOSA ROBERTO" userId="33bb8cf4-cd42-4bd5-a426-9568ac880866" providerId="ADAL" clId="{155141CB-14D9-3C40-927A-6DDDA70F0391}" dt="2020-11-06T18:07:06.920" v="117" actId="478"/>
          <ac:spMkLst>
            <pc:docMk/>
            <pc:sldMk cId="1662288030" sldId="280"/>
            <ac:spMk id="33" creationId="{C20D6C7D-F882-4C89-8311-03E828EDC8B6}"/>
          </ac:spMkLst>
        </pc:spChg>
        <pc:spChg chg="del">
          <ac:chgData name="CHIOSA ROBERTO" userId="33bb8cf4-cd42-4bd5-a426-9568ac880866" providerId="ADAL" clId="{155141CB-14D9-3C40-927A-6DDDA70F0391}" dt="2020-11-06T18:07:06.920" v="117" actId="478"/>
          <ac:spMkLst>
            <pc:docMk/>
            <pc:sldMk cId="1662288030" sldId="280"/>
            <ac:spMk id="34" creationId="{CD766676-E522-4FFD-8360-58D71E1A82B3}"/>
          </ac:spMkLst>
        </pc:spChg>
        <pc:spChg chg="del">
          <ac:chgData name="CHIOSA ROBERTO" userId="33bb8cf4-cd42-4bd5-a426-9568ac880866" providerId="ADAL" clId="{155141CB-14D9-3C40-927A-6DDDA70F0391}" dt="2020-11-06T18:07:06.920" v="117" actId="478"/>
          <ac:spMkLst>
            <pc:docMk/>
            <pc:sldMk cId="1662288030" sldId="280"/>
            <ac:spMk id="35" creationId="{50CF851D-880B-4E16-802E-A929CAF9BBCA}"/>
          </ac:spMkLst>
        </pc:spChg>
        <pc:spChg chg="del">
          <ac:chgData name="CHIOSA ROBERTO" userId="33bb8cf4-cd42-4bd5-a426-9568ac880866" providerId="ADAL" clId="{155141CB-14D9-3C40-927A-6DDDA70F0391}" dt="2020-11-06T18:07:06.920" v="117" actId="478"/>
          <ac:spMkLst>
            <pc:docMk/>
            <pc:sldMk cId="1662288030" sldId="280"/>
            <ac:spMk id="38" creationId="{403F8AC2-F85C-4A6B-BF46-BCDF5481C128}"/>
          </ac:spMkLst>
        </pc:spChg>
        <pc:spChg chg="del">
          <ac:chgData name="CHIOSA ROBERTO" userId="33bb8cf4-cd42-4bd5-a426-9568ac880866" providerId="ADAL" clId="{155141CB-14D9-3C40-927A-6DDDA70F0391}" dt="2020-11-06T18:07:13.122" v="120" actId="478"/>
          <ac:spMkLst>
            <pc:docMk/>
            <pc:sldMk cId="1662288030" sldId="280"/>
            <ac:spMk id="39" creationId="{F67EB285-9B82-41D5-BA91-377FDC49FDD4}"/>
          </ac:spMkLst>
        </pc:spChg>
        <pc:spChg chg="del">
          <ac:chgData name="CHIOSA ROBERTO" userId="33bb8cf4-cd42-4bd5-a426-9568ac880866" providerId="ADAL" clId="{155141CB-14D9-3C40-927A-6DDDA70F0391}" dt="2020-11-06T18:07:06.920" v="117" actId="478"/>
          <ac:spMkLst>
            <pc:docMk/>
            <pc:sldMk cId="1662288030" sldId="280"/>
            <ac:spMk id="41" creationId="{18C0223B-43F7-45C7-BB1D-C51DE8DF5D62}"/>
          </ac:spMkLst>
        </pc:spChg>
        <pc:spChg chg="del">
          <ac:chgData name="CHIOSA ROBERTO" userId="33bb8cf4-cd42-4bd5-a426-9568ac880866" providerId="ADAL" clId="{155141CB-14D9-3C40-927A-6DDDA70F0391}" dt="2020-11-06T18:07:06.920" v="117" actId="478"/>
          <ac:spMkLst>
            <pc:docMk/>
            <pc:sldMk cId="1662288030" sldId="280"/>
            <ac:spMk id="42" creationId="{4FDCE6FF-E9CF-4649-8823-64E1880D7C1B}"/>
          </ac:spMkLst>
        </pc:spChg>
        <pc:spChg chg="del">
          <ac:chgData name="CHIOSA ROBERTO" userId="33bb8cf4-cd42-4bd5-a426-9568ac880866" providerId="ADAL" clId="{155141CB-14D9-3C40-927A-6DDDA70F0391}" dt="2020-11-06T18:07:06.920" v="117" actId="478"/>
          <ac:spMkLst>
            <pc:docMk/>
            <pc:sldMk cId="1662288030" sldId="280"/>
            <ac:spMk id="77" creationId="{F2492834-E08E-49C5-A1F7-62EF33841B57}"/>
          </ac:spMkLst>
        </pc:spChg>
        <pc:spChg chg="del">
          <ac:chgData name="CHIOSA ROBERTO" userId="33bb8cf4-cd42-4bd5-a426-9568ac880866" providerId="ADAL" clId="{155141CB-14D9-3C40-927A-6DDDA70F0391}" dt="2020-11-06T18:07:06.920" v="117" actId="478"/>
          <ac:spMkLst>
            <pc:docMk/>
            <pc:sldMk cId="1662288030" sldId="280"/>
            <ac:spMk id="78" creationId="{E6BC47BA-70B8-4355-937A-E7383945CEFA}"/>
          </ac:spMkLst>
        </pc:spChg>
        <pc:spChg chg="del">
          <ac:chgData name="CHIOSA ROBERTO" userId="33bb8cf4-cd42-4bd5-a426-9568ac880866" providerId="ADAL" clId="{155141CB-14D9-3C40-927A-6DDDA70F0391}" dt="2020-11-06T18:07:10.992" v="119" actId="478"/>
          <ac:spMkLst>
            <pc:docMk/>
            <pc:sldMk cId="1662288030" sldId="280"/>
            <ac:spMk id="81" creationId="{43A24348-C22A-4982-AE56-62E8ECF58DC4}"/>
          </ac:spMkLst>
        </pc:spChg>
        <pc:spChg chg="del">
          <ac:chgData name="CHIOSA ROBERTO" userId="33bb8cf4-cd42-4bd5-a426-9568ac880866" providerId="ADAL" clId="{155141CB-14D9-3C40-927A-6DDDA70F0391}" dt="2020-11-06T18:07:06.920" v="117" actId="478"/>
          <ac:spMkLst>
            <pc:docMk/>
            <pc:sldMk cId="1662288030" sldId="280"/>
            <ac:spMk id="84" creationId="{39E819F0-C3E2-45EF-B81F-CF30E6F1AB81}"/>
          </ac:spMkLst>
        </pc:spChg>
        <pc:grpChg chg="del">
          <ac:chgData name="CHIOSA ROBERTO" userId="33bb8cf4-cd42-4bd5-a426-9568ac880866" providerId="ADAL" clId="{155141CB-14D9-3C40-927A-6DDDA70F0391}" dt="2020-11-06T18:07:08.764" v="118" actId="478"/>
          <ac:grpSpMkLst>
            <pc:docMk/>
            <pc:sldMk cId="1662288030" sldId="280"/>
            <ac:grpSpMk id="31" creationId="{167223E2-F37E-4AFF-8B2F-FEB22FC6DE70}"/>
          </ac:grpSpMkLst>
        </pc:grpChg>
        <pc:picChg chg="del">
          <ac:chgData name="CHIOSA ROBERTO" userId="33bb8cf4-cd42-4bd5-a426-9568ac880866" providerId="ADAL" clId="{155141CB-14D9-3C40-927A-6DDDA70F0391}" dt="2020-11-06T18:07:02.974" v="116" actId="478"/>
          <ac:picMkLst>
            <pc:docMk/>
            <pc:sldMk cId="1662288030" sldId="280"/>
            <ac:picMk id="20" creationId="{A0FD093D-8259-4B6A-A470-98D3CF349CED}"/>
          </ac:picMkLst>
        </pc:picChg>
        <pc:picChg chg="del">
          <ac:chgData name="CHIOSA ROBERTO" userId="33bb8cf4-cd42-4bd5-a426-9568ac880866" providerId="ADAL" clId="{155141CB-14D9-3C40-927A-6DDDA70F0391}" dt="2020-11-06T18:07:06.920" v="117" actId="478"/>
          <ac:picMkLst>
            <pc:docMk/>
            <pc:sldMk cId="1662288030" sldId="280"/>
            <ac:picMk id="93" creationId="{5DBDADA3-CA00-4F4B-8820-08BE15032F44}"/>
          </ac:picMkLst>
        </pc:picChg>
        <pc:cxnChg chg="del mod">
          <ac:chgData name="CHIOSA ROBERTO" userId="33bb8cf4-cd42-4bd5-a426-9568ac880866" providerId="ADAL" clId="{155141CB-14D9-3C40-927A-6DDDA70F0391}" dt="2020-11-06T18:07:06.920" v="117" actId="478"/>
          <ac:cxnSpMkLst>
            <pc:docMk/>
            <pc:sldMk cId="1662288030" sldId="280"/>
            <ac:cxnSpMk id="14" creationId="{E1936720-A5C4-45FC-A2CD-11E1ABE351D6}"/>
          </ac:cxnSpMkLst>
        </pc:cxnChg>
        <pc:cxnChg chg="del">
          <ac:chgData name="CHIOSA ROBERTO" userId="33bb8cf4-cd42-4bd5-a426-9568ac880866" providerId="ADAL" clId="{155141CB-14D9-3C40-927A-6DDDA70F0391}" dt="2020-11-06T18:07:06.920" v="117" actId="478"/>
          <ac:cxnSpMkLst>
            <pc:docMk/>
            <pc:sldMk cId="1662288030" sldId="280"/>
            <ac:cxnSpMk id="32" creationId="{2DB0B207-BA13-4F9D-9C2A-EFC5E0987BD9}"/>
          </ac:cxnSpMkLst>
        </pc:cxnChg>
        <pc:cxnChg chg="del">
          <ac:chgData name="CHIOSA ROBERTO" userId="33bb8cf4-cd42-4bd5-a426-9568ac880866" providerId="ADAL" clId="{155141CB-14D9-3C40-927A-6DDDA70F0391}" dt="2020-11-06T18:07:06.920" v="117" actId="478"/>
          <ac:cxnSpMkLst>
            <pc:docMk/>
            <pc:sldMk cId="1662288030" sldId="280"/>
            <ac:cxnSpMk id="69" creationId="{85E3B585-FA2C-4F97-9B23-B1D8B954C267}"/>
          </ac:cxnSpMkLst>
        </pc:cxnChg>
        <pc:cxnChg chg="del">
          <ac:chgData name="CHIOSA ROBERTO" userId="33bb8cf4-cd42-4bd5-a426-9568ac880866" providerId="ADAL" clId="{155141CB-14D9-3C40-927A-6DDDA70F0391}" dt="2020-11-06T18:07:06.920" v="117" actId="478"/>
          <ac:cxnSpMkLst>
            <pc:docMk/>
            <pc:sldMk cId="1662288030" sldId="280"/>
            <ac:cxnSpMk id="70" creationId="{CEDF586E-9BDB-40C8-B5DD-BBA455B1F534}"/>
          </ac:cxnSpMkLst>
        </pc:cxnChg>
      </pc:sldChg>
      <pc:sldChg chg="del">
        <pc:chgData name="CHIOSA ROBERTO" userId="33bb8cf4-cd42-4bd5-a426-9568ac880866" providerId="ADAL" clId="{155141CB-14D9-3C40-927A-6DDDA70F0391}" dt="2020-11-06T17:11:31.666" v="0" actId="2696"/>
        <pc:sldMkLst>
          <pc:docMk/>
          <pc:sldMk cId="2331319839" sldId="337"/>
        </pc:sldMkLst>
      </pc:sldChg>
      <pc:sldChg chg="del">
        <pc:chgData name="CHIOSA ROBERTO" userId="33bb8cf4-cd42-4bd5-a426-9568ac880866" providerId="ADAL" clId="{155141CB-14D9-3C40-927A-6DDDA70F0391}" dt="2020-11-06T17:11:31.666" v="0" actId="2696"/>
        <pc:sldMkLst>
          <pc:docMk/>
          <pc:sldMk cId="699714582" sldId="346"/>
        </pc:sldMkLst>
      </pc:sldChg>
      <pc:sldChg chg="del">
        <pc:chgData name="CHIOSA ROBERTO" userId="33bb8cf4-cd42-4bd5-a426-9568ac880866" providerId="ADAL" clId="{155141CB-14D9-3C40-927A-6DDDA70F0391}" dt="2020-11-06T17:11:31.666" v="0" actId="2696"/>
        <pc:sldMkLst>
          <pc:docMk/>
          <pc:sldMk cId="3885025986" sldId="347"/>
        </pc:sldMkLst>
      </pc:sldChg>
      <pc:sldChg chg="del">
        <pc:chgData name="CHIOSA ROBERTO" userId="33bb8cf4-cd42-4bd5-a426-9568ac880866" providerId="ADAL" clId="{155141CB-14D9-3C40-927A-6DDDA70F0391}" dt="2020-11-06T17:11:31.666" v="0" actId="2696"/>
        <pc:sldMkLst>
          <pc:docMk/>
          <pc:sldMk cId="738417455" sldId="348"/>
        </pc:sldMkLst>
      </pc:sldChg>
      <pc:sldChg chg="del">
        <pc:chgData name="CHIOSA ROBERTO" userId="33bb8cf4-cd42-4bd5-a426-9568ac880866" providerId="ADAL" clId="{155141CB-14D9-3C40-927A-6DDDA70F0391}" dt="2020-11-06T17:11:31.666" v="0" actId="2696"/>
        <pc:sldMkLst>
          <pc:docMk/>
          <pc:sldMk cId="3505217144" sldId="349"/>
        </pc:sldMkLst>
      </pc:sldChg>
      <pc:sldChg chg="del">
        <pc:chgData name="CHIOSA ROBERTO" userId="33bb8cf4-cd42-4bd5-a426-9568ac880866" providerId="ADAL" clId="{155141CB-14D9-3C40-927A-6DDDA70F0391}" dt="2020-11-06T17:11:31.666" v="0" actId="2696"/>
        <pc:sldMkLst>
          <pc:docMk/>
          <pc:sldMk cId="4282622358" sldId="350"/>
        </pc:sldMkLst>
      </pc:sldChg>
      <pc:sldChg chg="del">
        <pc:chgData name="CHIOSA ROBERTO" userId="33bb8cf4-cd42-4bd5-a426-9568ac880866" providerId="ADAL" clId="{155141CB-14D9-3C40-927A-6DDDA70F0391}" dt="2020-11-06T17:11:50.328" v="1" actId="2696"/>
        <pc:sldMkLst>
          <pc:docMk/>
          <pc:sldMk cId="387416257" sldId="351"/>
        </pc:sldMkLst>
      </pc:sldChg>
      <pc:sldChg chg="del">
        <pc:chgData name="CHIOSA ROBERTO" userId="33bb8cf4-cd42-4bd5-a426-9568ac880866" providerId="ADAL" clId="{155141CB-14D9-3C40-927A-6DDDA70F0391}" dt="2020-11-06T17:11:31.666" v="0" actId="2696"/>
        <pc:sldMkLst>
          <pc:docMk/>
          <pc:sldMk cId="2208579099" sldId="352"/>
        </pc:sldMkLst>
      </pc:sldChg>
      <pc:sldChg chg="del">
        <pc:chgData name="CHIOSA ROBERTO" userId="33bb8cf4-cd42-4bd5-a426-9568ac880866" providerId="ADAL" clId="{155141CB-14D9-3C40-927A-6DDDA70F0391}" dt="2020-11-06T17:11:31.666" v="0" actId="2696"/>
        <pc:sldMkLst>
          <pc:docMk/>
          <pc:sldMk cId="3524416545" sldId="353"/>
        </pc:sldMkLst>
      </pc:sldChg>
      <pc:sldChg chg="del">
        <pc:chgData name="CHIOSA ROBERTO" userId="33bb8cf4-cd42-4bd5-a426-9568ac880866" providerId="ADAL" clId="{155141CB-14D9-3C40-927A-6DDDA70F0391}" dt="2020-11-06T17:11:31.666" v="0" actId="2696"/>
        <pc:sldMkLst>
          <pc:docMk/>
          <pc:sldMk cId="1081683042" sldId="354"/>
        </pc:sldMkLst>
      </pc:sldChg>
      <pc:sldChg chg="del">
        <pc:chgData name="CHIOSA ROBERTO" userId="33bb8cf4-cd42-4bd5-a426-9568ac880866" providerId="ADAL" clId="{155141CB-14D9-3C40-927A-6DDDA70F0391}" dt="2020-11-06T17:11:31.666" v="0" actId="2696"/>
        <pc:sldMkLst>
          <pc:docMk/>
          <pc:sldMk cId="3157493713" sldId="355"/>
        </pc:sldMkLst>
      </pc:sldChg>
      <pc:sldChg chg="del">
        <pc:chgData name="CHIOSA ROBERTO" userId="33bb8cf4-cd42-4bd5-a426-9568ac880866" providerId="ADAL" clId="{155141CB-14D9-3C40-927A-6DDDA70F0391}" dt="2020-11-06T17:11:31.666" v="0" actId="2696"/>
        <pc:sldMkLst>
          <pc:docMk/>
          <pc:sldMk cId="3627778947" sldId="356"/>
        </pc:sldMkLst>
      </pc:sldChg>
      <pc:sldChg chg="del">
        <pc:chgData name="CHIOSA ROBERTO" userId="33bb8cf4-cd42-4bd5-a426-9568ac880866" providerId="ADAL" clId="{155141CB-14D9-3C40-927A-6DDDA70F0391}" dt="2020-11-06T17:11:31.666" v="0" actId="2696"/>
        <pc:sldMkLst>
          <pc:docMk/>
          <pc:sldMk cId="694609248" sldId="357"/>
        </pc:sldMkLst>
      </pc:sldChg>
      <pc:sldChg chg="del">
        <pc:chgData name="CHIOSA ROBERTO" userId="33bb8cf4-cd42-4bd5-a426-9568ac880866" providerId="ADAL" clId="{155141CB-14D9-3C40-927A-6DDDA70F0391}" dt="2020-11-06T17:11:31.666" v="0" actId="2696"/>
        <pc:sldMkLst>
          <pc:docMk/>
          <pc:sldMk cId="611429172" sldId="358"/>
        </pc:sldMkLst>
      </pc:sldChg>
      <pc:sldChg chg="del">
        <pc:chgData name="CHIOSA ROBERTO" userId="33bb8cf4-cd42-4bd5-a426-9568ac880866" providerId="ADAL" clId="{155141CB-14D9-3C40-927A-6DDDA70F0391}" dt="2020-11-06T17:11:31.666" v="0" actId="2696"/>
        <pc:sldMkLst>
          <pc:docMk/>
          <pc:sldMk cId="95649184" sldId="359"/>
        </pc:sldMkLst>
      </pc:sldChg>
      <pc:sldChg chg="del">
        <pc:chgData name="CHIOSA ROBERTO" userId="33bb8cf4-cd42-4bd5-a426-9568ac880866" providerId="ADAL" clId="{155141CB-14D9-3C40-927A-6DDDA70F0391}" dt="2020-11-06T17:11:31.666" v="0" actId="2696"/>
        <pc:sldMkLst>
          <pc:docMk/>
          <pc:sldMk cId="3006607965" sldId="360"/>
        </pc:sldMkLst>
      </pc:sldChg>
      <pc:sldChg chg="del">
        <pc:chgData name="CHIOSA ROBERTO" userId="33bb8cf4-cd42-4bd5-a426-9568ac880866" providerId="ADAL" clId="{155141CB-14D9-3C40-927A-6DDDA70F0391}" dt="2020-11-06T17:11:31.666" v="0" actId="2696"/>
        <pc:sldMkLst>
          <pc:docMk/>
          <pc:sldMk cId="1707869739" sldId="361"/>
        </pc:sldMkLst>
      </pc:sldChg>
      <pc:sldChg chg="del">
        <pc:chgData name="CHIOSA ROBERTO" userId="33bb8cf4-cd42-4bd5-a426-9568ac880866" providerId="ADAL" clId="{155141CB-14D9-3C40-927A-6DDDA70F0391}" dt="2020-11-06T17:11:31.666" v="0" actId="2696"/>
        <pc:sldMkLst>
          <pc:docMk/>
          <pc:sldMk cId="4144580729" sldId="362"/>
        </pc:sldMkLst>
      </pc:sldChg>
      <pc:sldChg chg="del">
        <pc:chgData name="CHIOSA ROBERTO" userId="33bb8cf4-cd42-4bd5-a426-9568ac880866" providerId="ADAL" clId="{155141CB-14D9-3C40-927A-6DDDA70F0391}" dt="2020-11-06T17:11:31.666" v="0" actId="2696"/>
        <pc:sldMkLst>
          <pc:docMk/>
          <pc:sldMk cId="3224993265" sldId="364"/>
        </pc:sldMkLst>
      </pc:sldChg>
      <pc:sldChg chg="del">
        <pc:chgData name="CHIOSA ROBERTO" userId="33bb8cf4-cd42-4bd5-a426-9568ac880866" providerId="ADAL" clId="{155141CB-14D9-3C40-927A-6DDDA70F0391}" dt="2020-11-06T17:11:31.666" v="0" actId="2696"/>
        <pc:sldMkLst>
          <pc:docMk/>
          <pc:sldMk cId="2919848476" sldId="365"/>
        </pc:sldMkLst>
      </pc:sldChg>
      <pc:sldChg chg="del">
        <pc:chgData name="CHIOSA ROBERTO" userId="33bb8cf4-cd42-4bd5-a426-9568ac880866" providerId="ADAL" clId="{155141CB-14D9-3C40-927A-6DDDA70F0391}" dt="2020-11-06T17:11:31.666" v="0" actId="2696"/>
        <pc:sldMkLst>
          <pc:docMk/>
          <pc:sldMk cId="1598633230" sldId="366"/>
        </pc:sldMkLst>
      </pc:sldChg>
      <pc:sldChg chg="del">
        <pc:chgData name="CHIOSA ROBERTO" userId="33bb8cf4-cd42-4bd5-a426-9568ac880866" providerId="ADAL" clId="{155141CB-14D9-3C40-927A-6DDDA70F0391}" dt="2020-11-06T17:11:31.666" v="0" actId="2696"/>
        <pc:sldMkLst>
          <pc:docMk/>
          <pc:sldMk cId="843904345" sldId="367"/>
        </pc:sldMkLst>
      </pc:sldChg>
      <pc:sldChg chg="del">
        <pc:chgData name="CHIOSA ROBERTO" userId="33bb8cf4-cd42-4bd5-a426-9568ac880866" providerId="ADAL" clId="{155141CB-14D9-3C40-927A-6DDDA70F0391}" dt="2020-11-06T17:11:31.666" v="0" actId="2696"/>
        <pc:sldMkLst>
          <pc:docMk/>
          <pc:sldMk cId="351500251" sldId="368"/>
        </pc:sldMkLst>
      </pc:sldChg>
      <pc:sldChg chg="del">
        <pc:chgData name="CHIOSA ROBERTO" userId="33bb8cf4-cd42-4bd5-a426-9568ac880866" providerId="ADAL" clId="{155141CB-14D9-3C40-927A-6DDDA70F0391}" dt="2020-11-06T17:11:50.328" v="1" actId="2696"/>
        <pc:sldMkLst>
          <pc:docMk/>
          <pc:sldMk cId="787392518" sldId="369"/>
        </pc:sldMkLst>
      </pc:sldChg>
      <pc:sldChg chg="del">
        <pc:chgData name="CHIOSA ROBERTO" userId="33bb8cf4-cd42-4bd5-a426-9568ac880866" providerId="ADAL" clId="{155141CB-14D9-3C40-927A-6DDDA70F0391}" dt="2020-11-06T17:11:50.328" v="1" actId="2696"/>
        <pc:sldMkLst>
          <pc:docMk/>
          <pc:sldMk cId="999732018" sldId="370"/>
        </pc:sldMkLst>
      </pc:sldChg>
      <pc:sldChg chg="del">
        <pc:chgData name="CHIOSA ROBERTO" userId="33bb8cf4-cd42-4bd5-a426-9568ac880866" providerId="ADAL" clId="{155141CB-14D9-3C40-927A-6DDDA70F0391}" dt="2020-11-06T17:11:31.666" v="0" actId="2696"/>
        <pc:sldMkLst>
          <pc:docMk/>
          <pc:sldMk cId="1319992811" sldId="372"/>
        </pc:sldMkLst>
      </pc:sldChg>
      <pc:sldChg chg="del">
        <pc:chgData name="CHIOSA ROBERTO" userId="33bb8cf4-cd42-4bd5-a426-9568ac880866" providerId="ADAL" clId="{155141CB-14D9-3C40-927A-6DDDA70F0391}" dt="2020-11-06T17:11:31.666" v="0" actId="2696"/>
        <pc:sldMkLst>
          <pc:docMk/>
          <pc:sldMk cId="717767603" sldId="373"/>
        </pc:sldMkLst>
      </pc:sldChg>
      <pc:sldChg chg="del">
        <pc:chgData name="CHIOSA ROBERTO" userId="33bb8cf4-cd42-4bd5-a426-9568ac880866" providerId="ADAL" clId="{155141CB-14D9-3C40-927A-6DDDA70F0391}" dt="2020-11-06T17:11:31.666" v="0" actId="2696"/>
        <pc:sldMkLst>
          <pc:docMk/>
          <pc:sldMk cId="3400295465" sldId="374"/>
        </pc:sldMkLst>
      </pc:sldChg>
      <pc:sldChg chg="del">
        <pc:chgData name="CHIOSA ROBERTO" userId="33bb8cf4-cd42-4bd5-a426-9568ac880866" providerId="ADAL" clId="{155141CB-14D9-3C40-927A-6DDDA70F0391}" dt="2020-11-06T17:11:31.666" v="0" actId="2696"/>
        <pc:sldMkLst>
          <pc:docMk/>
          <pc:sldMk cId="2865218501" sldId="375"/>
        </pc:sldMkLst>
      </pc:sldChg>
      <pc:sldChg chg="del">
        <pc:chgData name="CHIOSA ROBERTO" userId="33bb8cf4-cd42-4bd5-a426-9568ac880866" providerId="ADAL" clId="{155141CB-14D9-3C40-927A-6DDDA70F0391}" dt="2020-11-06T17:11:31.666" v="0" actId="2696"/>
        <pc:sldMkLst>
          <pc:docMk/>
          <pc:sldMk cId="1339123538" sldId="376"/>
        </pc:sldMkLst>
      </pc:sldChg>
      <pc:sldChg chg="del">
        <pc:chgData name="CHIOSA ROBERTO" userId="33bb8cf4-cd42-4bd5-a426-9568ac880866" providerId="ADAL" clId="{155141CB-14D9-3C40-927A-6DDDA70F0391}" dt="2020-11-06T17:11:31.666" v="0" actId="2696"/>
        <pc:sldMkLst>
          <pc:docMk/>
          <pc:sldMk cId="2120153022" sldId="378"/>
        </pc:sldMkLst>
      </pc:sldChg>
      <pc:sldChg chg="del">
        <pc:chgData name="CHIOSA ROBERTO" userId="33bb8cf4-cd42-4bd5-a426-9568ac880866" providerId="ADAL" clId="{155141CB-14D9-3C40-927A-6DDDA70F0391}" dt="2020-11-06T17:11:31.666" v="0" actId="2696"/>
        <pc:sldMkLst>
          <pc:docMk/>
          <pc:sldMk cId="202694632" sldId="379"/>
        </pc:sldMkLst>
      </pc:sldChg>
      <pc:sldChg chg="del">
        <pc:chgData name="CHIOSA ROBERTO" userId="33bb8cf4-cd42-4bd5-a426-9568ac880866" providerId="ADAL" clId="{155141CB-14D9-3C40-927A-6DDDA70F0391}" dt="2020-11-06T17:11:31.666" v="0" actId="2696"/>
        <pc:sldMkLst>
          <pc:docMk/>
          <pc:sldMk cId="2428451984" sldId="380"/>
        </pc:sldMkLst>
      </pc:sldChg>
      <pc:sldChg chg="del">
        <pc:chgData name="CHIOSA ROBERTO" userId="33bb8cf4-cd42-4bd5-a426-9568ac880866" providerId="ADAL" clId="{155141CB-14D9-3C40-927A-6DDDA70F0391}" dt="2020-11-06T17:11:31.666" v="0" actId="2696"/>
        <pc:sldMkLst>
          <pc:docMk/>
          <pc:sldMk cId="2925751691" sldId="381"/>
        </pc:sldMkLst>
      </pc:sldChg>
      <pc:sldChg chg="del">
        <pc:chgData name="CHIOSA ROBERTO" userId="33bb8cf4-cd42-4bd5-a426-9568ac880866" providerId="ADAL" clId="{155141CB-14D9-3C40-927A-6DDDA70F0391}" dt="2020-11-06T17:11:31.666" v="0" actId="2696"/>
        <pc:sldMkLst>
          <pc:docMk/>
          <pc:sldMk cId="3913710466" sldId="382"/>
        </pc:sldMkLst>
      </pc:sldChg>
      <pc:sldChg chg="del">
        <pc:chgData name="CHIOSA ROBERTO" userId="33bb8cf4-cd42-4bd5-a426-9568ac880866" providerId="ADAL" clId="{155141CB-14D9-3C40-927A-6DDDA70F0391}" dt="2020-11-06T17:11:31.666" v="0" actId="2696"/>
        <pc:sldMkLst>
          <pc:docMk/>
          <pc:sldMk cId="3455879966" sldId="386"/>
        </pc:sldMkLst>
      </pc:sldChg>
      <pc:sldChg chg="del">
        <pc:chgData name="CHIOSA ROBERTO" userId="33bb8cf4-cd42-4bd5-a426-9568ac880866" providerId="ADAL" clId="{155141CB-14D9-3C40-927A-6DDDA70F0391}" dt="2020-11-06T17:11:31.666" v="0" actId="2696"/>
        <pc:sldMkLst>
          <pc:docMk/>
          <pc:sldMk cId="2550135243" sldId="387"/>
        </pc:sldMkLst>
      </pc:sldChg>
      <pc:sldChg chg="del">
        <pc:chgData name="CHIOSA ROBERTO" userId="33bb8cf4-cd42-4bd5-a426-9568ac880866" providerId="ADAL" clId="{155141CB-14D9-3C40-927A-6DDDA70F0391}" dt="2020-11-06T17:11:31.666" v="0" actId="2696"/>
        <pc:sldMkLst>
          <pc:docMk/>
          <pc:sldMk cId="2910526355" sldId="388"/>
        </pc:sldMkLst>
      </pc:sldChg>
      <pc:sldChg chg="del">
        <pc:chgData name="CHIOSA ROBERTO" userId="33bb8cf4-cd42-4bd5-a426-9568ac880866" providerId="ADAL" clId="{155141CB-14D9-3C40-927A-6DDDA70F0391}" dt="2020-11-06T17:11:31.666" v="0" actId="2696"/>
        <pc:sldMkLst>
          <pc:docMk/>
          <pc:sldMk cId="3796938197" sldId="389"/>
        </pc:sldMkLst>
      </pc:sldChg>
      <pc:sldChg chg="del">
        <pc:chgData name="CHIOSA ROBERTO" userId="33bb8cf4-cd42-4bd5-a426-9568ac880866" providerId="ADAL" clId="{155141CB-14D9-3C40-927A-6DDDA70F0391}" dt="2020-11-06T17:11:31.666" v="0" actId="2696"/>
        <pc:sldMkLst>
          <pc:docMk/>
          <pc:sldMk cId="371487102" sldId="390"/>
        </pc:sldMkLst>
      </pc:sldChg>
      <pc:sldChg chg="del">
        <pc:chgData name="CHIOSA ROBERTO" userId="33bb8cf4-cd42-4bd5-a426-9568ac880866" providerId="ADAL" clId="{155141CB-14D9-3C40-927A-6DDDA70F0391}" dt="2020-11-06T17:11:31.666" v="0" actId="2696"/>
        <pc:sldMkLst>
          <pc:docMk/>
          <pc:sldMk cId="1995767364" sldId="391"/>
        </pc:sldMkLst>
      </pc:sldChg>
      <pc:sldChg chg="delSp del">
        <pc:chgData name="CHIOSA ROBERTO" userId="33bb8cf4-cd42-4bd5-a426-9568ac880866" providerId="ADAL" clId="{155141CB-14D9-3C40-927A-6DDDA70F0391}" dt="2020-11-06T18:26:46.875" v="260" actId="2696"/>
        <pc:sldMkLst>
          <pc:docMk/>
          <pc:sldMk cId="2047096437" sldId="392"/>
        </pc:sldMkLst>
        <pc:grpChg chg="del">
          <ac:chgData name="CHIOSA ROBERTO" userId="33bb8cf4-cd42-4bd5-a426-9568ac880866" providerId="ADAL" clId="{155141CB-14D9-3C40-927A-6DDDA70F0391}" dt="2020-11-06T17:14:30.955" v="9" actId="478"/>
          <ac:grpSpMkLst>
            <pc:docMk/>
            <pc:sldMk cId="2047096437" sldId="392"/>
            <ac:grpSpMk id="2" creationId="{C3C2E86C-0DEC-4C79-AE36-5058119E261D}"/>
          </ac:grpSpMkLst>
        </pc:grpChg>
        <pc:picChg chg="del">
          <ac:chgData name="CHIOSA ROBERTO" userId="33bb8cf4-cd42-4bd5-a426-9568ac880866" providerId="ADAL" clId="{155141CB-14D9-3C40-927A-6DDDA70F0391}" dt="2020-11-06T17:14:30.955" v="9" actId="478"/>
          <ac:picMkLst>
            <pc:docMk/>
            <pc:sldMk cId="2047096437" sldId="392"/>
            <ac:picMk id="20" creationId="{00000000-0000-0000-0000-000000000000}"/>
          </ac:picMkLst>
        </pc:picChg>
      </pc:sldChg>
      <pc:sldChg chg="del">
        <pc:chgData name="CHIOSA ROBERTO" userId="33bb8cf4-cd42-4bd5-a426-9568ac880866" providerId="ADAL" clId="{155141CB-14D9-3C40-927A-6DDDA70F0391}" dt="2020-11-06T17:11:31.666" v="0" actId="2696"/>
        <pc:sldMkLst>
          <pc:docMk/>
          <pc:sldMk cId="1133041263" sldId="393"/>
        </pc:sldMkLst>
      </pc:sldChg>
      <pc:sldChg chg="del">
        <pc:chgData name="CHIOSA ROBERTO" userId="33bb8cf4-cd42-4bd5-a426-9568ac880866" providerId="ADAL" clId="{155141CB-14D9-3C40-927A-6DDDA70F0391}" dt="2020-11-06T18:26:43.222" v="259" actId="2696"/>
        <pc:sldMkLst>
          <pc:docMk/>
          <pc:sldMk cId="2917580801" sldId="394"/>
        </pc:sldMkLst>
      </pc:sldChg>
      <pc:sldChg chg="del">
        <pc:chgData name="CHIOSA ROBERTO" userId="33bb8cf4-cd42-4bd5-a426-9568ac880866" providerId="ADAL" clId="{155141CB-14D9-3C40-927A-6DDDA70F0391}" dt="2020-11-06T17:11:50.328" v="1" actId="2696"/>
        <pc:sldMkLst>
          <pc:docMk/>
          <pc:sldMk cId="15990265" sldId="395"/>
        </pc:sldMkLst>
      </pc:sldChg>
      <pc:sldChg chg="addSp modSp new">
        <pc:chgData name="CHIOSA ROBERTO" userId="33bb8cf4-cd42-4bd5-a426-9568ac880866" providerId="ADAL" clId="{155141CB-14D9-3C40-927A-6DDDA70F0391}" dt="2020-11-06T18:35:27.115" v="311"/>
        <pc:sldMkLst>
          <pc:docMk/>
          <pc:sldMk cId="1443524744" sldId="395"/>
        </pc:sldMkLst>
        <pc:spChg chg="add mod">
          <ac:chgData name="CHIOSA ROBERTO" userId="33bb8cf4-cd42-4bd5-a426-9568ac880866" providerId="ADAL" clId="{155141CB-14D9-3C40-927A-6DDDA70F0391}" dt="2020-11-06T18:35:27.115" v="311"/>
          <ac:spMkLst>
            <pc:docMk/>
            <pc:sldMk cId="1443524744" sldId="395"/>
            <ac:spMk id="4" creationId="{1ED608D9-F535-4F41-ACA1-EB9C1D970E6E}"/>
          </ac:spMkLst>
        </pc:spChg>
      </pc:sldChg>
      <pc:sldChg chg="new del">
        <pc:chgData name="CHIOSA ROBERTO" userId="33bb8cf4-cd42-4bd5-a426-9568ac880866" providerId="ADAL" clId="{155141CB-14D9-3C40-927A-6DDDA70F0391}" dt="2020-11-06T18:18:47.441" v="211" actId="2696"/>
        <pc:sldMkLst>
          <pc:docMk/>
          <pc:sldMk cId="3613707844" sldId="395"/>
        </pc:sldMkLst>
      </pc:sldChg>
      <pc:sldChg chg="new del">
        <pc:chgData name="CHIOSA ROBERTO" userId="33bb8cf4-cd42-4bd5-a426-9568ac880866" providerId="ADAL" clId="{155141CB-14D9-3C40-927A-6DDDA70F0391}" dt="2020-11-06T18:07:26.539" v="122" actId="2696"/>
        <pc:sldMkLst>
          <pc:docMk/>
          <pc:sldMk cId="3783716630" sldId="395"/>
        </pc:sldMkLst>
      </pc:sldChg>
      <pc:sldChg chg="new">
        <pc:chgData name="CHIOSA ROBERTO" userId="33bb8cf4-cd42-4bd5-a426-9568ac880866" providerId="ADAL" clId="{155141CB-14D9-3C40-927A-6DDDA70F0391}" dt="2020-11-06T18:27:02.633" v="262" actId="680"/>
        <pc:sldMkLst>
          <pc:docMk/>
          <pc:sldMk cId="498757857" sldId="396"/>
        </pc:sldMkLst>
      </pc:sldChg>
      <pc:sldChg chg="new del">
        <pc:chgData name="CHIOSA ROBERTO" userId="33bb8cf4-cd42-4bd5-a426-9568ac880866" providerId="ADAL" clId="{155141CB-14D9-3C40-927A-6DDDA70F0391}" dt="2020-11-06T18:26:58.534" v="261" actId="2696"/>
        <pc:sldMkLst>
          <pc:docMk/>
          <pc:sldMk cId="3987932415" sldId="396"/>
        </pc:sldMkLst>
      </pc:sldChg>
      <pc:sldMasterChg chg="delSp mod addSldLayout delSldLayout modSldLayout">
        <pc:chgData name="CHIOSA ROBERTO" userId="33bb8cf4-cd42-4bd5-a426-9568ac880866" providerId="ADAL" clId="{155141CB-14D9-3C40-927A-6DDDA70F0391}" dt="2020-11-06T18:35:16.627" v="310" actId="478"/>
        <pc:sldMasterMkLst>
          <pc:docMk/>
          <pc:sldMasterMk cId="176355895" sldId="2147483648"/>
        </pc:sldMasterMkLst>
        <pc:spChg chg="del">
          <ac:chgData name="CHIOSA ROBERTO" userId="33bb8cf4-cd42-4bd5-a426-9568ac880866" providerId="ADAL" clId="{155141CB-14D9-3C40-927A-6DDDA70F0391}" dt="2020-11-06T17:14:04.032" v="5" actId="478"/>
          <ac:spMkLst>
            <pc:docMk/>
            <pc:sldMasterMk cId="176355895" sldId="2147483648"/>
            <ac:spMk id="11" creationId="{88990D94-4296-4722-A5F6-B1BE5B53759D}"/>
          </ac:spMkLst>
        </pc:spChg>
        <pc:spChg chg="del">
          <ac:chgData name="CHIOSA ROBERTO" userId="33bb8cf4-cd42-4bd5-a426-9568ac880866" providerId="ADAL" clId="{155141CB-14D9-3C40-927A-6DDDA70F0391}" dt="2020-11-06T17:16:12.310" v="11" actId="478"/>
          <ac:spMkLst>
            <pc:docMk/>
            <pc:sldMasterMk cId="176355895" sldId="2147483648"/>
            <ac:spMk id="12" creationId="{88990D94-4296-4722-A5F6-B1BE5B53759D}"/>
          </ac:spMkLst>
        </pc:spChg>
        <pc:spChg chg="del">
          <ac:chgData name="CHIOSA ROBERTO" userId="33bb8cf4-cd42-4bd5-a426-9568ac880866" providerId="ADAL" clId="{155141CB-14D9-3C40-927A-6DDDA70F0391}" dt="2020-11-06T17:16:14.387" v="12" actId="478"/>
          <ac:spMkLst>
            <pc:docMk/>
            <pc:sldMasterMk cId="176355895" sldId="2147483648"/>
            <ac:spMk id="13" creationId="{C1576FA5-65A4-4668-841D-91EBE8004EDC}"/>
          </ac:spMkLst>
        </pc:spChg>
        <pc:spChg chg="del">
          <ac:chgData name="CHIOSA ROBERTO" userId="33bb8cf4-cd42-4bd5-a426-9568ac880866" providerId="ADAL" clId="{155141CB-14D9-3C40-927A-6DDDA70F0391}" dt="2020-11-06T18:26:25.100" v="258" actId="478"/>
          <ac:spMkLst>
            <pc:docMk/>
            <pc:sldMasterMk cId="176355895" sldId="2147483648"/>
            <ac:spMk id="15" creationId="{8CAABE71-2DE4-489E-9D84-DE62C783EFAF}"/>
          </ac:spMkLst>
        </pc:spChg>
        <pc:sldLayoutChg chg="addSp delSp modSp mod">
          <pc:chgData name="CHIOSA ROBERTO" userId="33bb8cf4-cd42-4bd5-a426-9568ac880866" providerId="ADAL" clId="{155141CB-14D9-3C40-927A-6DDDA70F0391}" dt="2020-11-06T18:35:16.627" v="310" actId="478"/>
          <pc:sldLayoutMkLst>
            <pc:docMk/>
            <pc:sldMasterMk cId="176355895" sldId="2147483648"/>
            <pc:sldLayoutMk cId="4260564999" sldId="2147483649"/>
          </pc:sldLayoutMkLst>
          <pc:spChg chg="mod">
            <ac:chgData name="CHIOSA ROBERTO" userId="33bb8cf4-cd42-4bd5-a426-9568ac880866" providerId="ADAL" clId="{155141CB-14D9-3C40-927A-6DDDA70F0391}" dt="2020-11-06T18:10:39.343" v="151" actId="12788"/>
            <ac:spMkLst>
              <pc:docMk/>
              <pc:sldMasterMk cId="176355895" sldId="2147483648"/>
              <pc:sldLayoutMk cId="4260564999" sldId="2147483649"/>
              <ac:spMk id="2" creationId="{9E7A973B-926A-485F-9491-CFC73832E357}"/>
            </ac:spMkLst>
          </pc:spChg>
          <pc:spChg chg="mod">
            <ac:chgData name="CHIOSA ROBERTO" userId="33bb8cf4-cd42-4bd5-a426-9568ac880866" providerId="ADAL" clId="{155141CB-14D9-3C40-927A-6DDDA70F0391}" dt="2020-11-06T18:28:50.255" v="306" actId="20577"/>
            <ac:spMkLst>
              <pc:docMk/>
              <pc:sldMasterMk cId="176355895" sldId="2147483648"/>
              <pc:sldLayoutMk cId="4260564999" sldId="2147483649"/>
              <ac:spMk id="3" creationId="{EE90A0E4-C2B1-4BB7-9466-8513CF458419}"/>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4" creationId="{954F2922-DC67-4AEB-A72F-3B38EEB49C95}"/>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5" creationId="{9068F658-6066-4B77-9629-83C395ABF103}"/>
            </ac:spMkLst>
          </pc:spChg>
          <pc:spChg chg="del">
            <ac:chgData name="CHIOSA ROBERTO" userId="33bb8cf4-cd42-4bd5-a426-9568ac880866" providerId="ADAL" clId="{155141CB-14D9-3C40-927A-6DDDA70F0391}" dt="2020-11-06T17:16:07.936" v="10" actId="478"/>
            <ac:spMkLst>
              <pc:docMk/>
              <pc:sldMasterMk cId="176355895" sldId="2147483648"/>
              <pc:sldLayoutMk cId="4260564999" sldId="2147483649"/>
              <ac:spMk id="6" creationId="{8A14E672-8716-45A1-9541-7845BE275BAD}"/>
            </ac:spMkLst>
          </pc:spChg>
          <pc:spChg chg="add del mod">
            <ac:chgData name="CHIOSA ROBERTO" userId="33bb8cf4-cd42-4bd5-a426-9568ac880866" providerId="ADAL" clId="{155141CB-14D9-3C40-927A-6DDDA70F0391}" dt="2020-11-06T17:14:02.627" v="4"/>
            <ac:spMkLst>
              <pc:docMk/>
              <pc:sldMasterMk cId="176355895" sldId="2147483648"/>
              <pc:sldLayoutMk cId="4260564999" sldId="2147483649"/>
              <ac:spMk id="7" creationId="{495B2AD0-6D35-C748-898D-623E332A33E6}"/>
            </ac:spMkLst>
          </pc:spChg>
          <pc:spChg chg="mod">
            <ac:chgData name="CHIOSA ROBERTO" userId="33bb8cf4-cd42-4bd5-a426-9568ac880866" providerId="ADAL" clId="{155141CB-14D9-3C40-927A-6DDDA70F0391}" dt="2020-11-06T17:54:21.529" v="76" actId="207"/>
            <ac:spMkLst>
              <pc:docMk/>
              <pc:sldMasterMk cId="176355895" sldId="2147483648"/>
              <pc:sldLayoutMk cId="4260564999" sldId="2147483649"/>
              <ac:spMk id="12" creationId="{B325B3AB-7DC6-794E-B989-F46ACB19A3F2}"/>
            </ac:spMkLst>
          </pc:spChg>
          <pc:spChg chg="mod">
            <ac:chgData name="CHIOSA ROBERTO" userId="33bb8cf4-cd42-4bd5-a426-9568ac880866" providerId="ADAL" clId="{155141CB-14D9-3C40-927A-6DDDA70F0391}" dt="2020-11-06T17:54:25.142" v="77" actId="207"/>
            <ac:spMkLst>
              <pc:docMk/>
              <pc:sldMasterMk cId="176355895" sldId="2147483648"/>
              <pc:sldLayoutMk cId="4260564999" sldId="2147483649"/>
              <ac:spMk id="13" creationId="{F659A034-F014-3B49-B80B-84B8286FFBAF}"/>
            </ac:spMkLst>
          </pc:spChg>
          <pc:spChg chg="add del mod">
            <ac:chgData name="CHIOSA ROBERTO" userId="33bb8cf4-cd42-4bd5-a426-9568ac880866" providerId="ADAL" clId="{155141CB-14D9-3C40-927A-6DDDA70F0391}" dt="2020-11-06T17:56:42.971" v="92" actId="478"/>
            <ac:spMkLst>
              <pc:docMk/>
              <pc:sldMasterMk cId="176355895" sldId="2147483648"/>
              <pc:sldLayoutMk cId="4260564999" sldId="2147483649"/>
              <ac:spMk id="14" creationId="{E2644D9E-F2A2-E14C-AA68-AF749592AB5B}"/>
            </ac:spMkLst>
          </pc:spChg>
          <pc:spChg chg="add del mod">
            <ac:chgData name="CHIOSA ROBERTO" userId="33bb8cf4-cd42-4bd5-a426-9568ac880866" providerId="ADAL" clId="{155141CB-14D9-3C40-927A-6DDDA70F0391}" dt="2020-11-06T17:53:29.933" v="19"/>
            <ac:spMkLst>
              <pc:docMk/>
              <pc:sldMasterMk cId="176355895" sldId="2147483648"/>
              <pc:sldLayoutMk cId="4260564999" sldId="2147483649"/>
              <ac:spMk id="15" creationId="{F3F79BA0-DEAB-B94C-98EA-B30DA7EEE1B1}"/>
            </ac:spMkLst>
          </pc:spChg>
          <pc:spChg chg="add del mod">
            <ac:chgData name="CHIOSA ROBERTO" userId="33bb8cf4-cd42-4bd5-a426-9568ac880866" providerId="ADAL" clId="{155141CB-14D9-3C40-927A-6DDDA70F0391}" dt="2020-11-06T18:09:47.107" v="141" actId="478"/>
            <ac:spMkLst>
              <pc:docMk/>
              <pc:sldMasterMk cId="176355895" sldId="2147483648"/>
              <pc:sldLayoutMk cId="4260564999" sldId="2147483649"/>
              <ac:spMk id="16" creationId="{B4C26A23-4171-BA43-8395-9F01CBFE1F71}"/>
            </ac:spMkLst>
          </pc:spChg>
          <pc:spChg chg="add mod">
            <ac:chgData name="CHIOSA ROBERTO" userId="33bb8cf4-cd42-4bd5-a426-9568ac880866" providerId="ADAL" clId="{155141CB-14D9-3C40-927A-6DDDA70F0391}" dt="2020-11-06T18:09:43.829" v="140"/>
            <ac:spMkLst>
              <pc:docMk/>
              <pc:sldMasterMk cId="176355895" sldId="2147483648"/>
              <pc:sldLayoutMk cId="4260564999" sldId="2147483649"/>
              <ac:spMk id="17" creationId="{18555BE3-B222-7843-8C1B-522C5F964171}"/>
            </ac:spMkLst>
          </pc:spChg>
          <pc:spChg chg="add del mod">
            <ac:chgData name="CHIOSA ROBERTO" userId="33bb8cf4-cd42-4bd5-a426-9568ac880866" providerId="ADAL" clId="{155141CB-14D9-3C40-927A-6DDDA70F0391}" dt="2020-11-06T18:09:58.482" v="143" actId="478"/>
            <ac:spMkLst>
              <pc:docMk/>
              <pc:sldMasterMk cId="176355895" sldId="2147483648"/>
              <pc:sldLayoutMk cId="4260564999" sldId="2147483649"/>
              <ac:spMk id="18" creationId="{D41DCD04-EAFA-AB41-8C7D-AEA8AC71FE9F}"/>
            </ac:spMkLst>
          </pc:spChg>
          <pc:spChg chg="add del mod">
            <ac:chgData name="CHIOSA ROBERTO" userId="33bb8cf4-cd42-4bd5-a426-9568ac880866" providerId="ADAL" clId="{155141CB-14D9-3C40-927A-6DDDA70F0391}" dt="2020-11-06T18:11:03.018" v="156" actId="478"/>
            <ac:spMkLst>
              <pc:docMk/>
              <pc:sldMasterMk cId="176355895" sldId="2147483648"/>
              <pc:sldLayoutMk cId="4260564999" sldId="2147483649"/>
              <ac:spMk id="19" creationId="{33110BBF-5E05-E341-AD8F-2CAA4F0DA62D}"/>
            </ac:spMkLst>
          </pc:spChg>
          <pc:spChg chg="add del mod">
            <ac:chgData name="CHIOSA ROBERTO" userId="33bb8cf4-cd42-4bd5-a426-9568ac880866" providerId="ADAL" clId="{155141CB-14D9-3C40-927A-6DDDA70F0391}" dt="2020-11-06T18:10:58.130" v="155" actId="478"/>
            <ac:spMkLst>
              <pc:docMk/>
              <pc:sldMasterMk cId="176355895" sldId="2147483648"/>
              <pc:sldLayoutMk cId="4260564999" sldId="2147483649"/>
              <ac:spMk id="20" creationId="{069C9FCE-50F2-2748-99E1-494D1BACDEAE}"/>
            </ac:spMkLst>
          </pc:spChg>
          <pc:spChg chg="add del mod">
            <ac:chgData name="CHIOSA ROBERTO" userId="33bb8cf4-cd42-4bd5-a426-9568ac880866" providerId="ADAL" clId="{155141CB-14D9-3C40-927A-6DDDA70F0391}" dt="2020-11-06T18:35:16.627" v="310" actId="478"/>
            <ac:spMkLst>
              <pc:docMk/>
              <pc:sldMasterMk cId="176355895" sldId="2147483648"/>
              <pc:sldLayoutMk cId="4260564999" sldId="2147483649"/>
              <ac:spMk id="21" creationId="{AADE57FE-872B-E246-9178-1BC1C32DDB14}"/>
            </ac:spMkLst>
          </pc:spChg>
          <pc:spChg chg="add del mod">
            <ac:chgData name="CHIOSA ROBERTO" userId="33bb8cf4-cd42-4bd5-a426-9568ac880866" providerId="ADAL" clId="{155141CB-14D9-3C40-927A-6DDDA70F0391}" dt="2020-11-06T18:27:31.173" v="265" actId="478"/>
            <ac:spMkLst>
              <pc:docMk/>
              <pc:sldMasterMk cId="176355895" sldId="2147483648"/>
              <pc:sldLayoutMk cId="4260564999" sldId="2147483649"/>
              <ac:spMk id="22" creationId="{F950C490-7E81-9940-ACA2-12BFB651FDF9}"/>
            </ac:spMkLst>
          </pc:spChg>
          <pc:spChg chg="add del mod">
            <ac:chgData name="CHIOSA ROBERTO" userId="33bb8cf4-cd42-4bd5-a426-9568ac880866" providerId="ADAL" clId="{155141CB-14D9-3C40-927A-6DDDA70F0391}" dt="2020-11-06T18:27:50.631" v="267" actId="478"/>
            <ac:spMkLst>
              <pc:docMk/>
              <pc:sldMasterMk cId="176355895" sldId="2147483648"/>
              <pc:sldLayoutMk cId="4260564999" sldId="2147483649"/>
              <ac:spMk id="23" creationId="{4AF5ECA6-4A90-3C47-B32C-C1D8A5657BDC}"/>
            </ac:spMkLst>
          </pc:spChg>
          <pc:grpChg chg="add mod">
            <ac:chgData name="CHIOSA ROBERTO" userId="33bb8cf4-cd42-4bd5-a426-9568ac880866" providerId="ADAL" clId="{155141CB-14D9-3C40-927A-6DDDA70F0391}" dt="2020-11-06T17:16:16.011" v="13"/>
            <ac:grpSpMkLst>
              <pc:docMk/>
              <pc:sldMasterMk cId="176355895" sldId="2147483648"/>
              <pc:sldLayoutMk cId="4260564999" sldId="2147483649"/>
              <ac:grpSpMk id="11" creationId="{DBFBD22D-BC62-3441-A540-B7937F2F2A0F}"/>
            </ac:grpSpMkLst>
          </pc:grp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8" creationId="{B68341A8-7A24-AE41-8457-6929D77B5099}"/>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9" creationId="{725A7803-CB57-B444-B110-E8076AB2EEE6}"/>
            </ac:picMkLst>
          </pc:picChg>
          <pc:picChg chg="add mod">
            <ac:chgData name="CHIOSA ROBERTO" userId="33bb8cf4-cd42-4bd5-a426-9568ac880866" providerId="ADAL" clId="{155141CB-14D9-3C40-927A-6DDDA70F0391}" dt="2020-11-06T17:14:17.263" v="7"/>
            <ac:picMkLst>
              <pc:docMk/>
              <pc:sldMasterMk cId="176355895" sldId="2147483648"/>
              <pc:sldLayoutMk cId="4260564999" sldId="2147483649"/>
              <ac:picMk id="10" creationId="{F724DA48-AB3D-6C40-AB7F-9B94126C302D}"/>
            </ac:picMkLst>
          </pc:picChg>
        </pc:sldLayoutChg>
        <pc:sldLayoutChg chg="addSp delSp modSp mod">
          <pc:chgData name="CHIOSA ROBERTO" userId="33bb8cf4-cd42-4bd5-a426-9568ac880866" providerId="ADAL" clId="{155141CB-14D9-3C40-927A-6DDDA70F0391}" dt="2020-11-06T18:25:57.583" v="257" actId="14100"/>
          <pc:sldLayoutMkLst>
            <pc:docMk/>
            <pc:sldMasterMk cId="176355895" sldId="2147483648"/>
            <pc:sldLayoutMk cId="327708303" sldId="2147483650"/>
          </pc:sldLayoutMkLst>
          <pc:spChg chg="add del mod">
            <ac:chgData name="CHIOSA ROBERTO" userId="33bb8cf4-cd42-4bd5-a426-9568ac880866" providerId="ADAL" clId="{155141CB-14D9-3C40-927A-6DDDA70F0391}" dt="2020-11-06T18:19:18.255" v="215" actId="12788"/>
            <ac:spMkLst>
              <pc:docMk/>
              <pc:sldMasterMk cId="176355895" sldId="2147483648"/>
              <pc:sldLayoutMk cId="327708303" sldId="2147483650"/>
              <ac:spMk id="2" creationId="{E2F3204B-D7CE-4B18-8E1A-15CCB5EB41C2}"/>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4" creationId="{C63A16CF-E022-504B-8DF1-7CC2B94C5EDC}"/>
            </ac:spMkLst>
          </pc:spChg>
          <pc:spChg chg="add del mod">
            <ac:chgData name="CHIOSA ROBERTO" userId="33bb8cf4-cd42-4bd5-a426-9568ac880866" providerId="ADAL" clId="{155141CB-14D9-3C40-927A-6DDDA70F0391}" dt="2020-11-06T18:11:51.663" v="161"/>
            <ac:spMkLst>
              <pc:docMk/>
              <pc:sldMasterMk cId="176355895" sldId="2147483648"/>
              <pc:sldLayoutMk cId="327708303" sldId="2147483650"/>
              <ac:spMk id="5" creationId="{5FA261FF-1074-CB49-83C7-5D6D740E7ABB}"/>
            </ac:spMkLst>
          </pc:spChg>
          <pc:spChg chg="add del mod">
            <ac:chgData name="CHIOSA ROBERTO" userId="33bb8cf4-cd42-4bd5-a426-9568ac880866" providerId="ADAL" clId="{155141CB-14D9-3C40-927A-6DDDA70F0391}" dt="2020-11-06T18:12:27.810" v="170" actId="478"/>
            <ac:spMkLst>
              <pc:docMk/>
              <pc:sldMasterMk cId="176355895" sldId="2147483648"/>
              <pc:sldLayoutMk cId="327708303" sldId="2147483650"/>
              <ac:spMk id="6" creationId="{7DBC4100-BE7F-6B48-9649-44D3A2D6EC8A}"/>
            </ac:spMkLst>
          </pc:spChg>
          <pc:spChg chg="add del mod">
            <ac:chgData name="CHIOSA ROBERTO" userId="33bb8cf4-cd42-4bd5-a426-9568ac880866" providerId="ADAL" clId="{155141CB-14D9-3C40-927A-6DDDA70F0391}" dt="2020-11-06T18:14:34.078" v="179" actId="478"/>
            <ac:spMkLst>
              <pc:docMk/>
              <pc:sldMasterMk cId="176355895" sldId="2147483648"/>
              <pc:sldLayoutMk cId="327708303" sldId="2147483650"/>
              <ac:spMk id="7" creationId="{63FC9232-2898-7844-8CCB-7E57CD12D27A}"/>
            </ac:spMkLst>
          </pc:spChg>
          <pc:spChg chg="add del mod">
            <ac:chgData name="CHIOSA ROBERTO" userId="33bb8cf4-cd42-4bd5-a426-9568ac880866" providerId="ADAL" clId="{155141CB-14D9-3C40-927A-6DDDA70F0391}" dt="2020-11-06T18:25:53.795" v="256" actId="478"/>
            <ac:spMkLst>
              <pc:docMk/>
              <pc:sldMasterMk cId="176355895" sldId="2147483648"/>
              <pc:sldLayoutMk cId="327708303" sldId="2147483650"/>
              <ac:spMk id="8" creationId="{7B39690C-1A79-429C-B187-1286945048AB}"/>
            </ac:spMkLst>
          </pc:spChg>
          <pc:spChg chg="add mod">
            <ac:chgData name="CHIOSA ROBERTO" userId="33bb8cf4-cd42-4bd5-a426-9568ac880866" providerId="ADAL" clId="{155141CB-14D9-3C40-927A-6DDDA70F0391}" dt="2020-11-06T18:19:27.015" v="216" actId="1076"/>
            <ac:spMkLst>
              <pc:docMk/>
              <pc:sldMasterMk cId="176355895" sldId="2147483648"/>
              <pc:sldLayoutMk cId="327708303" sldId="2147483650"/>
              <ac:spMk id="9" creationId="{7F3BE8D3-7D8B-9F43-94FB-0AC60D64E1EF}"/>
            </ac:spMkLst>
          </pc:spChg>
          <pc:spChg chg="add mod">
            <ac:chgData name="CHIOSA ROBERTO" userId="33bb8cf4-cd42-4bd5-a426-9568ac880866" providerId="ADAL" clId="{155141CB-14D9-3C40-927A-6DDDA70F0391}" dt="2020-11-06T18:16:22.373" v="192" actId="1076"/>
            <ac:spMkLst>
              <pc:docMk/>
              <pc:sldMasterMk cId="176355895" sldId="2147483648"/>
              <pc:sldLayoutMk cId="327708303" sldId="2147483650"/>
              <ac:spMk id="10" creationId="{E2B3B4D4-8F62-8043-B337-77DBE4DBC228}"/>
            </ac:spMkLst>
          </pc:spChg>
          <pc:spChg chg="add del mod">
            <ac:chgData name="CHIOSA ROBERTO" userId="33bb8cf4-cd42-4bd5-a426-9568ac880866" providerId="ADAL" clId="{155141CB-14D9-3C40-927A-6DDDA70F0391}" dt="2020-11-06T18:16:01.961" v="189" actId="478"/>
            <ac:spMkLst>
              <pc:docMk/>
              <pc:sldMasterMk cId="176355895" sldId="2147483648"/>
              <pc:sldLayoutMk cId="327708303" sldId="2147483650"/>
              <ac:spMk id="12" creationId="{071D0F6A-DBDF-9949-AC3E-C2230A847C9F}"/>
            </ac:spMkLst>
          </pc:spChg>
          <pc:spChg chg="add mod">
            <ac:chgData name="CHIOSA ROBERTO" userId="33bb8cf4-cd42-4bd5-a426-9568ac880866" providerId="ADAL" clId="{155141CB-14D9-3C40-927A-6DDDA70F0391}" dt="2020-11-06T18:19:18.255" v="215" actId="12788"/>
            <ac:spMkLst>
              <pc:docMk/>
              <pc:sldMasterMk cId="176355895" sldId="2147483648"/>
              <pc:sldLayoutMk cId="327708303" sldId="2147483650"/>
              <ac:spMk id="15" creationId="{F1C58FE8-DAA0-794A-AF28-3E78B0E9F594}"/>
            </ac:spMkLst>
          </pc:spChg>
          <pc:spChg chg="add del mod">
            <ac:chgData name="CHIOSA ROBERTO" userId="33bb8cf4-cd42-4bd5-a426-9568ac880866" providerId="ADAL" clId="{155141CB-14D9-3C40-927A-6DDDA70F0391}" dt="2020-11-06T18:18:38.012" v="210" actId="478"/>
            <ac:spMkLst>
              <pc:docMk/>
              <pc:sldMasterMk cId="176355895" sldId="2147483648"/>
              <pc:sldLayoutMk cId="327708303" sldId="2147483650"/>
              <ac:spMk id="16" creationId="{100E7504-B149-754C-8F8C-73823BD14D00}"/>
            </ac:spMkLst>
          </pc:spChg>
          <pc:spChg chg="add mod">
            <ac:chgData name="CHIOSA ROBERTO" userId="33bb8cf4-cd42-4bd5-a426-9568ac880866" providerId="ADAL" clId="{155141CB-14D9-3C40-927A-6DDDA70F0391}" dt="2020-11-06T18:25:57.583" v="257" actId="14100"/>
            <ac:spMkLst>
              <pc:docMk/>
              <pc:sldMasterMk cId="176355895" sldId="2147483648"/>
              <pc:sldLayoutMk cId="327708303" sldId="2147483650"/>
              <ac:spMk id="17" creationId="{4B6FF455-CE4D-3040-A065-6C8980C52803}"/>
            </ac:spMkLst>
          </pc:spChg>
          <pc:picChg chg="add del mod">
            <ac:chgData name="CHIOSA ROBERTO" userId="33bb8cf4-cd42-4bd5-a426-9568ac880866" providerId="ADAL" clId="{155141CB-14D9-3C40-927A-6DDDA70F0391}" dt="2020-11-06T18:16:05.099" v="190" actId="478"/>
            <ac:picMkLst>
              <pc:docMk/>
              <pc:sldMasterMk cId="176355895" sldId="2147483648"/>
              <pc:sldLayoutMk cId="327708303" sldId="2147483650"/>
              <ac:picMk id="11" creationId="{671A3984-C2F4-FA4F-B9B8-40F398083BBB}"/>
            </ac:picMkLst>
          </pc:picChg>
          <pc:picChg chg="add mod">
            <ac:chgData name="CHIOSA ROBERTO" userId="33bb8cf4-cd42-4bd5-a426-9568ac880866" providerId="ADAL" clId="{155141CB-14D9-3C40-927A-6DDDA70F0391}" dt="2020-11-06T18:17:06.014" v="199" actId="1076"/>
            <ac:picMkLst>
              <pc:docMk/>
              <pc:sldMasterMk cId="176355895" sldId="2147483648"/>
              <pc:sldLayoutMk cId="327708303" sldId="2147483650"/>
              <ac:picMk id="13" creationId="{2BB5500C-88F2-E148-951C-5B7D09FD1584}"/>
            </ac:picMkLst>
          </pc:picChg>
          <pc:picChg chg="add mod">
            <ac:chgData name="CHIOSA ROBERTO" userId="33bb8cf4-cd42-4bd5-a426-9568ac880866" providerId="ADAL" clId="{155141CB-14D9-3C40-927A-6DDDA70F0391}" dt="2020-11-06T18:16:49.175" v="197" actId="14100"/>
            <ac:picMkLst>
              <pc:docMk/>
              <pc:sldMasterMk cId="176355895" sldId="2147483648"/>
              <pc:sldLayoutMk cId="327708303" sldId="2147483650"/>
              <ac:picMk id="14" creationId="{06890B5B-F683-0943-BAD2-85F066D3533B}"/>
            </ac:picMkLst>
          </pc:picChg>
        </pc:sldLayoutChg>
        <pc:sldLayoutChg chg="addSp delSp modSp add mod modTransition">
          <pc:chgData name="CHIOSA ROBERTO" userId="33bb8cf4-cd42-4bd5-a426-9568ac880866" providerId="ADAL" clId="{155141CB-14D9-3C40-927A-6DDDA70F0391}" dt="2020-11-06T18:25:46.175" v="254" actId="1076"/>
          <pc:sldLayoutMkLst>
            <pc:docMk/>
            <pc:sldMasterMk cId="176355895" sldId="2147483648"/>
            <pc:sldLayoutMk cId="4271477466" sldId="2147483660"/>
          </pc:sldLayoutMkLst>
          <pc:spChg chg="mod">
            <ac:chgData name="CHIOSA ROBERTO" userId="33bb8cf4-cd42-4bd5-a426-9568ac880866" providerId="ADAL" clId="{155141CB-14D9-3C40-927A-6DDDA70F0391}" dt="2020-11-06T18:21:43.238" v="250" actId="553"/>
            <ac:spMkLst>
              <pc:docMk/>
              <pc:sldMasterMk cId="176355895" sldId="2147483648"/>
              <pc:sldLayoutMk cId="4271477466" sldId="2147483660"/>
              <ac:spMk id="2" creationId="{E2F3204B-D7CE-4B18-8E1A-15CCB5EB41C2}"/>
            </ac:spMkLst>
          </pc:spChg>
          <pc:spChg chg="del mod">
            <ac:chgData name="CHIOSA ROBERTO" userId="33bb8cf4-cd42-4bd5-a426-9568ac880866" providerId="ADAL" clId="{155141CB-14D9-3C40-927A-6DDDA70F0391}" dt="2020-11-06T18:25:35.121" v="252" actId="478"/>
            <ac:spMkLst>
              <pc:docMk/>
              <pc:sldMasterMk cId="176355895" sldId="2147483648"/>
              <pc:sldLayoutMk cId="4271477466" sldId="2147483660"/>
              <ac:spMk id="8" creationId="{7B39690C-1A79-429C-B187-1286945048AB}"/>
            </ac:spMkLst>
          </pc:spChg>
          <pc:spChg chg="add mod">
            <ac:chgData name="CHIOSA ROBERTO" userId="33bb8cf4-cd42-4bd5-a426-9568ac880866" providerId="ADAL" clId="{155141CB-14D9-3C40-927A-6DDDA70F0391}" dt="2020-11-06T18:22:50.798" v="251" actId="255"/>
            <ac:spMkLst>
              <pc:docMk/>
              <pc:sldMasterMk cId="176355895" sldId="2147483648"/>
              <pc:sldLayoutMk cId="4271477466" sldId="2147483660"/>
              <ac:spMk id="11" creationId="{0133DB38-ACC8-EF46-9D66-01A9DDD4134E}"/>
            </ac:spMkLst>
          </pc:spChg>
          <pc:spChg chg="add mod">
            <ac:chgData name="CHIOSA ROBERTO" userId="33bb8cf4-cd42-4bd5-a426-9568ac880866" providerId="ADAL" clId="{155141CB-14D9-3C40-927A-6DDDA70F0391}" dt="2020-11-06T18:25:46.175" v="254" actId="1076"/>
            <ac:spMkLst>
              <pc:docMk/>
              <pc:sldMasterMk cId="176355895" sldId="2147483648"/>
              <pc:sldLayoutMk cId="4271477466" sldId="2147483660"/>
              <ac:spMk id="12" creationId="{C7EC2BE8-E489-E24C-8B6E-C791CA13E035}"/>
            </ac:spMkLst>
          </pc:spChg>
        </pc:sldLayoutChg>
        <pc:sldLayoutChg chg="del">
          <pc:chgData name="CHIOSA ROBERTO" userId="33bb8cf4-cd42-4bd5-a426-9568ac880866" providerId="ADAL" clId="{155141CB-14D9-3C40-927A-6DDDA70F0391}" dt="2020-11-06T17:11:31.666" v="0" actId="2696"/>
          <pc:sldLayoutMkLst>
            <pc:docMk/>
            <pc:sldMasterMk cId="176355895" sldId="2147483648"/>
            <pc:sldLayoutMk cId="639540756" sldId="2147483672"/>
          </pc:sldLayoutMkLst>
        </pc:sldLayoutChg>
      </pc:sldMasterChg>
      <pc:sldMasterChg chg="new del mod addSldLayout delSldLayout">
        <pc:chgData name="CHIOSA ROBERTO" userId="33bb8cf4-cd42-4bd5-a426-9568ac880866" providerId="ADAL" clId="{155141CB-14D9-3C40-927A-6DDDA70F0391}" dt="2020-11-06T18:33:27.291" v="308" actId="6938"/>
        <pc:sldMasterMkLst>
          <pc:docMk/>
          <pc:sldMasterMk cId="1994503599" sldId="2147483661"/>
        </pc:sldMasterMkLst>
        <pc:sldLayoutChg chg="new del replId">
          <pc:chgData name="CHIOSA ROBERTO" userId="33bb8cf4-cd42-4bd5-a426-9568ac880866" providerId="ADAL" clId="{155141CB-14D9-3C40-927A-6DDDA70F0391}" dt="2020-11-06T18:33:27.291" v="308" actId="6938"/>
          <pc:sldLayoutMkLst>
            <pc:docMk/>
            <pc:sldMasterMk cId="1994503599" sldId="2147483661"/>
            <pc:sldLayoutMk cId="1456137641" sldId="2147483662"/>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45580652" sldId="2147483663"/>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061128438" sldId="2147483664"/>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47773079" sldId="2147483665"/>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597265548" sldId="2147483666"/>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72608427" sldId="2147483667"/>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180481118" sldId="2147483668"/>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166633649" sldId="2147483669"/>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807960737" sldId="2147483670"/>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3008270589" sldId="2147483671"/>
          </pc:sldLayoutMkLst>
        </pc:sldLayoutChg>
        <pc:sldLayoutChg chg="new del replId">
          <pc:chgData name="CHIOSA ROBERTO" userId="33bb8cf4-cd42-4bd5-a426-9568ac880866" providerId="ADAL" clId="{155141CB-14D9-3C40-927A-6DDDA70F0391}" dt="2020-11-06T18:33:27.291" v="308" actId="6938"/>
          <pc:sldLayoutMkLst>
            <pc:docMk/>
            <pc:sldMasterMk cId="1994503599" sldId="2147483661"/>
            <pc:sldLayoutMk cId="2739079024"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19626-2BD9-425B-98C6-187D856162B9}" type="datetimeFigureOut">
              <a:rPr lang="it-IT" smtClean="0"/>
              <a:t>29/07/21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7B0B4-1466-4C1E-862A-886A690AE753}" type="slidenum">
              <a:rPr lang="it-IT" smtClean="0"/>
              <a:t>‹#›</a:t>
            </a:fld>
            <a:endParaRPr lang="it-IT"/>
          </a:p>
        </p:txBody>
      </p:sp>
    </p:spTree>
    <p:extLst>
      <p:ext uri="{BB962C8B-B14F-4D97-AF65-F5344CB8AC3E}">
        <p14:creationId xmlns:p14="http://schemas.microsoft.com/office/powerpoint/2010/main" val="733606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6197B0B4-1466-4C1E-862A-886A690AE753}" type="slidenum">
              <a:rPr lang="it-IT" smtClean="0"/>
              <a:t>1</a:t>
            </a:fld>
            <a:endParaRPr lang="it-IT"/>
          </a:p>
        </p:txBody>
      </p:sp>
    </p:spTree>
    <p:extLst>
      <p:ext uri="{BB962C8B-B14F-4D97-AF65-F5344CB8AC3E}">
        <p14:creationId xmlns:p14="http://schemas.microsoft.com/office/powerpoint/2010/main" val="2032148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pic>
        <p:nvPicPr>
          <p:cNvPr id="9" name="Immagine 1" descr="TEBE_DEFINITIVO_13">
            <a:extLst>
              <a:ext uri="{FF2B5EF4-FFF2-40B4-BE49-F238E27FC236}">
                <a16:creationId xmlns:a16="http://schemas.microsoft.com/office/drawing/2014/main" id="{725A7803-CB57-B444-B110-E8076AB2EEE6}"/>
              </a:ext>
            </a:extLst>
          </p:cNvPr>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76904" y="494281"/>
            <a:ext cx="1406580" cy="92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9">
            <a:extLst>
              <a:ext uri="{FF2B5EF4-FFF2-40B4-BE49-F238E27FC236}">
                <a16:creationId xmlns:a16="http://schemas.microsoft.com/office/drawing/2014/main" id="{F724DA48-AB3D-6C40-AB7F-9B94126C302D}"/>
              </a:ext>
            </a:extLst>
          </p:cNvPr>
          <p:cNvPicPr>
            <a:picLocks noChangeAspect="1"/>
          </p:cNvPicPr>
          <p:nvPr userDrawn="1"/>
        </p:nvPicPr>
        <p:blipFill>
          <a:blip r:embed="rId3"/>
          <a:stretch>
            <a:fillRect/>
          </a:stretch>
        </p:blipFill>
        <p:spPr>
          <a:xfrm>
            <a:off x="7399981" y="494281"/>
            <a:ext cx="2198500" cy="999355"/>
          </a:xfrm>
          <a:prstGeom prst="rect">
            <a:avLst/>
          </a:prstGeom>
        </p:spPr>
      </p:pic>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85A2044D-AB30-6943-A50B-EDD7FE67072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8617" y="491143"/>
            <a:ext cx="2204358" cy="929074"/>
          </a:xfrm>
          <a:prstGeom prst="rect">
            <a:avLst/>
          </a:prstGeom>
        </p:spPr>
      </p:pic>
    </p:spTree>
    <p:extLst>
      <p:ext uri="{BB962C8B-B14F-4D97-AF65-F5344CB8AC3E}">
        <p14:creationId xmlns:p14="http://schemas.microsoft.com/office/powerpoint/2010/main" val="4260564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3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31D70-921C-489C-9EA2-FD292B4F988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8AAFA97-AE2C-4E65-82E1-C60DE94CD83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EFAA1356-EBD4-4CD3-8A39-742C347BAB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CCD6A1A-A942-491F-9BBD-E43BD1BD020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7/29/21</a:t>
            </a:fld>
            <a:endParaRPr lang="en-US"/>
          </a:p>
        </p:txBody>
      </p:sp>
      <p:sp>
        <p:nvSpPr>
          <p:cNvPr id="6" name="Segnaposto piè di pagina 5">
            <a:extLst>
              <a:ext uri="{FF2B5EF4-FFF2-40B4-BE49-F238E27FC236}">
                <a16:creationId xmlns:a16="http://schemas.microsoft.com/office/drawing/2014/main" id="{0A9081BD-5CD1-4A37-BEF1-93A2D9D9F3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2EA5BD8-EDBB-488C-9B5F-210A54B3674A}"/>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9905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BDF76F-D811-4B08-88C9-90AEA1CDA8A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7A940D9-4AC1-4647-B217-E8CBE65D32D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3C56316-EFF4-41AE-B0F1-15FBA36AB65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78BE59E-DF5E-4C6B-A22C-EAB9362771B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7/29/21</a:t>
            </a:fld>
            <a:endParaRPr lang="en-US"/>
          </a:p>
        </p:txBody>
      </p:sp>
      <p:sp>
        <p:nvSpPr>
          <p:cNvPr id="6" name="Segnaposto piè di pagina 5">
            <a:extLst>
              <a:ext uri="{FF2B5EF4-FFF2-40B4-BE49-F238E27FC236}">
                <a16:creationId xmlns:a16="http://schemas.microsoft.com/office/drawing/2014/main" id="{D515D12A-D7C1-4008-BCA2-5CDE085795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A998E4AB-22DD-4C3E-A24F-287B905BF1B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63229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24474C-83BB-4E22-9BD1-AAD11C1D1E27}"/>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71C7C9C-0139-45CD-9B30-29BC8E7C2D1E}"/>
              </a:ext>
            </a:extLst>
          </p:cNvPr>
          <p:cNvSpPr>
            <a:spLocks noGrp="1"/>
          </p:cNvSpPr>
          <p:nvPr>
            <p:ph type="body" orient="vert" idx="1"/>
          </p:nvPr>
        </p:nvSpPr>
        <p:spPr>
          <a:xfrm>
            <a:off x="838200" y="1825625"/>
            <a:ext cx="10515600" cy="43513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8E990A8-210D-4DB3-8B2D-7063981C1CB1}"/>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7/29/21</a:t>
            </a:fld>
            <a:endParaRPr lang="en-US"/>
          </a:p>
        </p:txBody>
      </p:sp>
      <p:sp>
        <p:nvSpPr>
          <p:cNvPr id="5" name="Segnaposto piè di pagina 4">
            <a:extLst>
              <a:ext uri="{FF2B5EF4-FFF2-40B4-BE49-F238E27FC236}">
                <a16:creationId xmlns:a16="http://schemas.microsoft.com/office/drawing/2014/main" id="{69B6399E-A857-438E-831C-DF5A4672A5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3E331D3D-5659-435B-8D98-A0AC9D5203D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713123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484073A-E4E4-4C9E-8727-91BE3B0CFB6F}"/>
              </a:ext>
            </a:extLst>
          </p:cNvPr>
          <p:cNvSpPr>
            <a:spLocks noGrp="1"/>
          </p:cNvSpPr>
          <p:nvPr>
            <p:ph type="title" orient="vert"/>
          </p:nvPr>
        </p:nvSpPr>
        <p:spPr>
          <a:xfrm>
            <a:off x="8724900" y="365125"/>
            <a:ext cx="2628900" cy="5811838"/>
          </a:xfrm>
          <a:prstGeom prst="rect">
            <a:avLst/>
          </a:prstGeo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D16C5E60-03D2-44FB-AF2C-292165CA190D}"/>
              </a:ext>
            </a:extLst>
          </p:cNvPr>
          <p:cNvSpPr>
            <a:spLocks noGrp="1"/>
          </p:cNvSpPr>
          <p:nvPr>
            <p:ph type="body" orient="vert" idx="1"/>
          </p:nvPr>
        </p:nvSpPr>
        <p:spPr>
          <a:xfrm>
            <a:off x="838200" y="365125"/>
            <a:ext cx="7734300" cy="5811838"/>
          </a:xfrm>
          <a:prstGeom prst="rect">
            <a:avLst/>
          </a:prstGeo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0BF3ACC-BB97-430D-8305-8F3C93868A74}"/>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7/29/21</a:t>
            </a:fld>
            <a:endParaRPr lang="en-US"/>
          </a:p>
        </p:txBody>
      </p:sp>
      <p:sp>
        <p:nvSpPr>
          <p:cNvPr id="5" name="Segnaposto piè di pagina 4">
            <a:extLst>
              <a:ext uri="{FF2B5EF4-FFF2-40B4-BE49-F238E27FC236}">
                <a16:creationId xmlns:a16="http://schemas.microsoft.com/office/drawing/2014/main" id="{DEAF443B-F3CE-4289-95C8-63557688083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CD2D5F1D-71A9-45BF-8EB0-F4916667EC91}"/>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583500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9840D-80A7-BD4D-92A4-2437B01AB0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8A7096-32D9-A946-9A58-FDAC291E7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4050CD-2393-D74F-8DFD-7E0EFCCEFAD3}"/>
              </a:ext>
            </a:extLst>
          </p:cNvPr>
          <p:cNvSpPr>
            <a:spLocks noGrp="1"/>
          </p:cNvSpPr>
          <p:nvPr>
            <p:ph type="dt" sz="half" idx="10"/>
          </p:nvPr>
        </p:nvSpPr>
        <p:spPr/>
        <p:txBody>
          <a:bodyPr/>
          <a:lstStyle/>
          <a:p>
            <a:fld id="{7785AFA8-5688-184B-9D5B-7FFDAC56941D}" type="datetimeFigureOut">
              <a:rPr lang="en-GB" smtClean="0"/>
              <a:t>29/07/2021</a:t>
            </a:fld>
            <a:endParaRPr lang="en-GB"/>
          </a:p>
        </p:txBody>
      </p:sp>
      <p:sp>
        <p:nvSpPr>
          <p:cNvPr id="5" name="Footer Placeholder 4">
            <a:extLst>
              <a:ext uri="{FF2B5EF4-FFF2-40B4-BE49-F238E27FC236}">
                <a16:creationId xmlns:a16="http://schemas.microsoft.com/office/drawing/2014/main" id="{1AFE961A-E978-6948-8D30-BADD64191C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42EC0D-2B6A-704C-884B-0F9CA5B0C396}"/>
              </a:ext>
            </a:extLst>
          </p:cNvPr>
          <p:cNvSpPr>
            <a:spLocks noGrp="1"/>
          </p:cNvSpPr>
          <p:nvPr>
            <p:ph type="sldNum" sz="quarter" idx="12"/>
          </p:nvPr>
        </p:nvSpPr>
        <p:spPr/>
        <p:txBody>
          <a:bodyPr/>
          <a:lstStyle/>
          <a:p>
            <a:fld id="{9953C237-55BD-A74F-BC6B-50CE8B10DFD3}" type="slidenum">
              <a:rPr lang="en-GB" smtClean="0"/>
              <a:t>‹#›</a:t>
            </a:fld>
            <a:endParaRPr lang="en-GB"/>
          </a:p>
        </p:txBody>
      </p:sp>
    </p:spTree>
    <p:extLst>
      <p:ext uri="{BB962C8B-B14F-4D97-AF65-F5344CB8AC3E}">
        <p14:creationId xmlns:p14="http://schemas.microsoft.com/office/powerpoint/2010/main" val="363770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7A973B-926A-485F-9491-CFC73832E357}"/>
              </a:ext>
            </a:extLst>
          </p:cNvPr>
          <p:cNvSpPr>
            <a:spLocks noGrp="1"/>
          </p:cNvSpPr>
          <p:nvPr>
            <p:ph type="ctrTitle"/>
          </p:nvPr>
        </p:nvSpPr>
        <p:spPr>
          <a:xfrm>
            <a:off x="1524000" y="2386361"/>
            <a:ext cx="9144000" cy="1123602"/>
          </a:xfrm>
          <a:prstGeom prst="rect">
            <a:avLst/>
          </a:prstGeom>
        </p:spPr>
        <p:txBody>
          <a:bodyPr anchor="b"/>
          <a:lstStyle>
            <a:lvl1pPr algn="ctr">
              <a:defRPr sz="3200">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EE90A0E4-C2B1-4BB7-9466-8513CF458419}"/>
              </a:ext>
            </a:extLst>
          </p:cNvPr>
          <p:cNvSpPr>
            <a:spLocks noGrp="1"/>
          </p:cNvSpPr>
          <p:nvPr>
            <p:ph type="subTitle" idx="1"/>
          </p:nvPr>
        </p:nvSpPr>
        <p:spPr>
          <a:xfrm>
            <a:off x="1524000" y="3602039"/>
            <a:ext cx="9144000" cy="438166"/>
          </a:xfrm>
          <a:prstGeom prst="rect">
            <a:avLst/>
          </a:prstGeom>
        </p:spPr>
        <p:txBody>
          <a:bodyPr/>
          <a:lstStyle>
            <a:lvl1pPr marL="0" indent="0" algn="ctr">
              <a:buNone/>
              <a:defRPr sz="1800">
                <a:latin typeface="Poppins Light" pitchFamily="2" charset="77"/>
                <a:cs typeface="Poppins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grpSp>
        <p:nvGrpSpPr>
          <p:cNvPr id="11" name="Group 191">
            <a:extLst>
              <a:ext uri="{FF2B5EF4-FFF2-40B4-BE49-F238E27FC236}">
                <a16:creationId xmlns:a16="http://schemas.microsoft.com/office/drawing/2014/main" id="{DBFBD22D-BC62-3441-A540-B7937F2F2A0F}"/>
              </a:ext>
            </a:extLst>
          </p:cNvPr>
          <p:cNvGrpSpPr/>
          <p:nvPr userDrawn="1"/>
        </p:nvGrpSpPr>
        <p:grpSpPr>
          <a:xfrm>
            <a:off x="0" y="4959686"/>
            <a:ext cx="12192000" cy="1909138"/>
            <a:chOff x="0" y="4948862"/>
            <a:chExt cx="12192000" cy="1909138"/>
          </a:xfrm>
        </p:grpSpPr>
        <p:sp>
          <p:nvSpPr>
            <p:cNvPr id="12" name="Freeform: Shape 192">
              <a:extLst>
                <a:ext uri="{FF2B5EF4-FFF2-40B4-BE49-F238E27FC236}">
                  <a16:creationId xmlns:a16="http://schemas.microsoft.com/office/drawing/2014/main" id="{B325B3AB-7DC6-794E-B989-F46ACB19A3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93">
              <a:extLst>
                <a:ext uri="{FF2B5EF4-FFF2-40B4-BE49-F238E27FC236}">
                  <a16:creationId xmlns:a16="http://schemas.microsoft.com/office/drawing/2014/main" id="{F659A034-F014-3B49-B80B-84B8286FFBA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469DA8">
                <a:alpha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 name="Rettangolo 16">
            <a:extLst>
              <a:ext uri="{FF2B5EF4-FFF2-40B4-BE49-F238E27FC236}">
                <a16:creationId xmlns:a16="http://schemas.microsoft.com/office/drawing/2014/main" id="{18555BE3-B222-7843-8C1B-522C5F964171}"/>
              </a:ext>
            </a:extLst>
          </p:cNvPr>
          <p:cNvSpPr/>
          <p:nvPr userDrawn="1"/>
        </p:nvSpPr>
        <p:spPr>
          <a:xfrm>
            <a:off x="-5204" y="10104"/>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428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endParaRPr lang="en-GB" noProof="0"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7" name="Segnaposto contenuto 3">
            <a:extLst>
              <a:ext uri="{FF2B5EF4-FFF2-40B4-BE49-F238E27FC236}">
                <a16:creationId xmlns:a16="http://schemas.microsoft.com/office/drawing/2014/main" id="{4B6FF455-CE4D-3040-A065-6C8980C52803}"/>
              </a:ext>
            </a:extLst>
          </p:cNvPr>
          <p:cNvSpPr>
            <a:spLocks noGrp="1"/>
          </p:cNvSpPr>
          <p:nvPr>
            <p:ph sz="half" idx="13"/>
          </p:nvPr>
        </p:nvSpPr>
        <p:spPr>
          <a:xfrm>
            <a:off x="388411" y="869857"/>
            <a:ext cx="11415177"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en-GB" noProof="0" dirty="0"/>
              <a:t>Fare </a:t>
            </a:r>
            <a:r>
              <a:rPr lang="en-GB" noProof="0" dirty="0" err="1"/>
              <a:t>clic</a:t>
            </a:r>
            <a:r>
              <a:rPr lang="en-GB" noProof="0" dirty="0"/>
              <a:t> per </a:t>
            </a:r>
            <a:r>
              <a:rPr lang="en-GB" noProof="0" dirty="0" err="1"/>
              <a:t>modificare</a:t>
            </a:r>
            <a:r>
              <a:rPr lang="en-GB" noProof="0" dirty="0"/>
              <a:t> </a:t>
            </a:r>
            <a:r>
              <a:rPr lang="en-GB" noProof="0" dirty="0" err="1"/>
              <a:t>gli</a:t>
            </a:r>
            <a:r>
              <a:rPr lang="en-GB" noProof="0" dirty="0"/>
              <a:t> </a:t>
            </a:r>
            <a:r>
              <a:rPr lang="en-GB" noProof="0" dirty="0" err="1"/>
              <a:t>stili</a:t>
            </a:r>
            <a:r>
              <a:rPr lang="en-GB" noProof="0" dirty="0"/>
              <a:t> del testo </a:t>
            </a:r>
            <a:r>
              <a:rPr lang="en-GB" noProof="0" dirty="0" err="1"/>
              <a:t>dello</a:t>
            </a:r>
            <a:r>
              <a:rPr lang="en-GB" noProof="0" dirty="0"/>
              <a:t> schema</a:t>
            </a:r>
          </a:p>
          <a:p>
            <a:pPr lvl="1"/>
            <a:r>
              <a:rPr lang="en-GB" noProof="0" dirty="0"/>
              <a:t>Secondo </a:t>
            </a:r>
            <a:r>
              <a:rPr lang="en-GB" noProof="0" dirty="0" err="1"/>
              <a:t>livello</a:t>
            </a:r>
            <a:endParaRPr lang="en-GB" noProof="0" dirty="0"/>
          </a:p>
          <a:p>
            <a:pPr lvl="2"/>
            <a:r>
              <a:rPr lang="en-GB" noProof="0" dirty="0" err="1"/>
              <a:t>Terzo</a:t>
            </a:r>
            <a:r>
              <a:rPr lang="en-GB" noProof="0" dirty="0"/>
              <a:t> </a:t>
            </a:r>
            <a:r>
              <a:rPr lang="en-GB" noProof="0" dirty="0" err="1"/>
              <a:t>livello</a:t>
            </a:r>
            <a:endParaRPr lang="en-GB" noProof="0" dirty="0"/>
          </a:p>
          <a:p>
            <a:pPr lvl="3"/>
            <a:r>
              <a:rPr lang="en-GB" noProof="0" dirty="0"/>
              <a:t>Quarto </a:t>
            </a:r>
            <a:r>
              <a:rPr lang="en-GB" noProof="0" dirty="0" err="1"/>
              <a:t>livello</a:t>
            </a:r>
            <a:endParaRPr lang="en-GB" noProof="0" dirty="0"/>
          </a:p>
          <a:p>
            <a:pPr lvl="4"/>
            <a:r>
              <a:rPr lang="en-GB" noProof="0" dirty="0"/>
              <a:t>Quinto </a:t>
            </a:r>
            <a:r>
              <a:rPr lang="en-GB" noProof="0" dirty="0" err="1"/>
              <a:t>livello</a:t>
            </a:r>
            <a:endParaRPr lang="en-GB" noProof="0" dirty="0"/>
          </a:p>
        </p:txBody>
      </p:sp>
      <p:pic>
        <p:nvPicPr>
          <p:cNvPr id="11" name="Graphic 10">
            <a:extLst>
              <a:ext uri="{FF2B5EF4-FFF2-40B4-BE49-F238E27FC236}">
                <a16:creationId xmlns:a16="http://schemas.microsoft.com/office/drawing/2014/main" id="{8B2DE28C-1E4A-5349-8A96-6B240C456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4" name="Graphic 3">
            <a:extLst>
              <a:ext uri="{FF2B5EF4-FFF2-40B4-BE49-F238E27FC236}">
                <a16:creationId xmlns:a16="http://schemas.microsoft.com/office/drawing/2014/main" id="{FD6AB2DF-F832-FA4D-8ABB-26ABC45E3227}"/>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32770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olo e contenuto">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5" name="Graphic 4">
            <a:extLst>
              <a:ext uri="{FF2B5EF4-FFF2-40B4-BE49-F238E27FC236}">
                <a16:creationId xmlns:a16="http://schemas.microsoft.com/office/drawing/2014/main" id="{0BB31F05-2725-1D45-86BA-B74468CEF5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6" name="Graphic 5">
            <a:extLst>
              <a:ext uri="{FF2B5EF4-FFF2-40B4-BE49-F238E27FC236}">
                <a16:creationId xmlns:a16="http://schemas.microsoft.com/office/drawing/2014/main" id="{68F10E7A-1BA0-124A-8592-A0ECC2FF754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85049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2F3204B-D7CE-4B18-8E1A-15CCB5EB41C2}"/>
              </a:ext>
            </a:extLst>
          </p:cNvPr>
          <p:cNvSpPr>
            <a:spLocks noGrp="1"/>
          </p:cNvSpPr>
          <p:nvPr>
            <p:ph type="title"/>
          </p:nvPr>
        </p:nvSpPr>
        <p:spPr>
          <a:xfrm>
            <a:off x="388411" y="367049"/>
            <a:ext cx="11415178" cy="379422"/>
          </a:xfrm>
          <a:prstGeom prst="rect">
            <a:avLst/>
          </a:prstGeom>
        </p:spPr>
        <p:txBody>
          <a:bodyPr/>
          <a:lstStyle>
            <a:lvl1pPr>
              <a:defRPr>
                <a:solidFill>
                  <a:srgbClr val="469DA8"/>
                </a:solidFill>
                <a:latin typeface="Poppins Light" pitchFamily="2" charset="77"/>
                <a:cs typeface="Poppins Light" pitchFamily="2" charset="77"/>
              </a:defRPr>
            </a:lvl1pPr>
          </a:lstStyle>
          <a:p>
            <a:r>
              <a:rPr lang="it-IT" dirty="0"/>
              <a:t>Fare clic per modificare lo stile del titolo dello schema</a:t>
            </a:r>
            <a:endParaRPr lang="en-US" dirty="0"/>
          </a:p>
        </p:txBody>
      </p:sp>
      <p:sp>
        <p:nvSpPr>
          <p:cNvPr id="9" name="Rettangolo 8">
            <a:extLst>
              <a:ext uri="{FF2B5EF4-FFF2-40B4-BE49-F238E27FC236}">
                <a16:creationId xmlns:a16="http://schemas.microsoft.com/office/drawing/2014/main" id="{7F3BE8D3-7D8B-9F43-94FB-0AC60D64E1EF}"/>
              </a:ext>
            </a:extLst>
          </p:cNvPr>
          <p:cNvSpPr/>
          <p:nvPr userDrawn="1"/>
        </p:nvSpPr>
        <p:spPr>
          <a:xfrm>
            <a:off x="388144" y="209158"/>
            <a:ext cx="588517" cy="45719"/>
          </a:xfrm>
          <a:prstGeom prst="rect">
            <a:avLst/>
          </a:prstGeom>
          <a:solidFill>
            <a:srgbClr val="0F9CA7"/>
          </a:solidFill>
          <a:ln>
            <a:solidFill>
              <a:srgbClr val="0F9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E2B3B4D4-8F62-8043-B337-77DBE4DBC228}"/>
              </a:ext>
            </a:extLst>
          </p:cNvPr>
          <p:cNvSpPr/>
          <p:nvPr userDrawn="1"/>
        </p:nvSpPr>
        <p:spPr>
          <a:xfrm>
            <a:off x="0" y="6315397"/>
            <a:ext cx="12192000" cy="542603"/>
          </a:xfrm>
          <a:prstGeom prst="rect">
            <a:avLst/>
          </a:prstGeom>
          <a:solidFill>
            <a:srgbClr val="0F9C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400" dirty="0"/>
          </a:p>
        </p:txBody>
      </p:sp>
      <p:sp>
        <p:nvSpPr>
          <p:cNvPr id="15" name="Segnaposto numero diapositiva 5">
            <a:extLst>
              <a:ext uri="{FF2B5EF4-FFF2-40B4-BE49-F238E27FC236}">
                <a16:creationId xmlns:a16="http://schemas.microsoft.com/office/drawing/2014/main" id="{F1C58FE8-DAA0-794A-AF28-3E78B0E9F594}"/>
              </a:ext>
            </a:extLst>
          </p:cNvPr>
          <p:cNvSpPr>
            <a:spLocks noGrp="1"/>
          </p:cNvSpPr>
          <p:nvPr>
            <p:ph type="sldNum" sz="quarter" idx="12"/>
          </p:nvPr>
        </p:nvSpPr>
        <p:spPr>
          <a:xfrm>
            <a:off x="4724400" y="6404135"/>
            <a:ext cx="2743200" cy="365125"/>
          </a:xfrm>
          <a:prstGeom prst="rect">
            <a:avLst/>
          </a:prstGeom>
        </p:spPr>
        <p:txBody>
          <a:bodyPr/>
          <a:lstStyle>
            <a:lvl1pPr algn="ctr">
              <a:defRPr sz="1400">
                <a:solidFill>
                  <a:srgbClr val="2F5597"/>
                </a:solidFill>
              </a:defRPr>
            </a:lvl1pPr>
          </a:lstStyle>
          <a:p>
            <a:fld id="{93EEE46F-5E14-459C-A2DC-2B3208ABD14A}" type="slidenum">
              <a:rPr lang="en-US" smtClean="0"/>
              <a:pPr/>
              <a:t>‹#›</a:t>
            </a:fld>
            <a:endParaRPr lang="en-US" dirty="0"/>
          </a:p>
        </p:txBody>
      </p:sp>
      <p:sp>
        <p:nvSpPr>
          <p:cNvPr id="11" name="Segnaposto contenuto 3">
            <a:extLst>
              <a:ext uri="{FF2B5EF4-FFF2-40B4-BE49-F238E27FC236}">
                <a16:creationId xmlns:a16="http://schemas.microsoft.com/office/drawing/2014/main" id="{0133DB38-ACC8-EF46-9D66-01A9DDD4134E}"/>
              </a:ext>
            </a:extLst>
          </p:cNvPr>
          <p:cNvSpPr>
            <a:spLocks noGrp="1"/>
          </p:cNvSpPr>
          <p:nvPr>
            <p:ph sz="half" idx="2"/>
          </p:nvPr>
        </p:nvSpPr>
        <p:spPr>
          <a:xfrm>
            <a:off x="6151589" y="858643"/>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12" name="Segnaposto contenuto 3">
            <a:extLst>
              <a:ext uri="{FF2B5EF4-FFF2-40B4-BE49-F238E27FC236}">
                <a16:creationId xmlns:a16="http://schemas.microsoft.com/office/drawing/2014/main" id="{C7EC2BE8-E489-E24C-8B6E-C791CA13E035}"/>
              </a:ext>
            </a:extLst>
          </p:cNvPr>
          <p:cNvSpPr>
            <a:spLocks noGrp="1"/>
          </p:cNvSpPr>
          <p:nvPr>
            <p:ph sz="half" idx="13"/>
          </p:nvPr>
        </p:nvSpPr>
        <p:spPr>
          <a:xfrm>
            <a:off x="388412" y="869857"/>
            <a:ext cx="5652000" cy="5356800"/>
          </a:xfrm>
          <a:prstGeom prst="rect">
            <a:avLst/>
          </a:prstGeom>
        </p:spPr>
        <p:txBody>
          <a:bodyPr/>
          <a:lstStyle>
            <a:lvl1pPr>
              <a:defRPr sz="1600">
                <a:latin typeface="Poppins Light" pitchFamily="2" charset="77"/>
                <a:cs typeface="Poppins Light" pitchFamily="2" charset="77"/>
              </a:defRPr>
            </a:lvl1pPr>
            <a:lvl2pPr>
              <a:defRPr sz="1600">
                <a:latin typeface="Poppins Light" pitchFamily="2" charset="77"/>
                <a:cs typeface="Poppins Light" pitchFamily="2" charset="77"/>
              </a:defRPr>
            </a:lvl2pPr>
            <a:lvl3pPr>
              <a:defRPr sz="1600">
                <a:latin typeface="Poppins Light" pitchFamily="2" charset="77"/>
                <a:cs typeface="Poppins Light" pitchFamily="2" charset="77"/>
              </a:defRPr>
            </a:lvl3pPr>
            <a:lvl4pPr>
              <a:defRPr sz="1600">
                <a:latin typeface="Poppins Light" pitchFamily="2" charset="77"/>
                <a:cs typeface="Poppins Light" pitchFamily="2" charset="77"/>
              </a:defRPr>
            </a:lvl4pPr>
            <a:lvl5pPr>
              <a:defRPr sz="1600">
                <a:latin typeface="Poppins Light" pitchFamily="2" charset="77"/>
                <a:cs typeface="Poppins Light" pitchFamily="2" charset="77"/>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pic>
        <p:nvPicPr>
          <p:cNvPr id="16" name="Graphic 15">
            <a:extLst>
              <a:ext uri="{FF2B5EF4-FFF2-40B4-BE49-F238E27FC236}">
                <a16:creationId xmlns:a16="http://schemas.microsoft.com/office/drawing/2014/main" id="{EEC4A504-098E-104D-A35A-91A0E044D99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37" y="6337158"/>
            <a:ext cx="1184129" cy="499077"/>
          </a:xfrm>
          <a:prstGeom prst="rect">
            <a:avLst/>
          </a:prstGeom>
        </p:spPr>
      </p:pic>
      <p:pic>
        <p:nvPicPr>
          <p:cNvPr id="13" name="Graphic 12">
            <a:extLst>
              <a:ext uri="{FF2B5EF4-FFF2-40B4-BE49-F238E27FC236}">
                <a16:creationId xmlns:a16="http://schemas.microsoft.com/office/drawing/2014/main" id="{904B4B9F-2DFE-8D4D-9950-DF3B5E8316AC}"/>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11242"/>
          <a:stretch/>
        </p:blipFill>
        <p:spPr>
          <a:xfrm>
            <a:off x="10014858" y="6351034"/>
            <a:ext cx="2177142" cy="471324"/>
          </a:xfrm>
          <a:prstGeom prst="rect">
            <a:avLst/>
          </a:prstGeom>
        </p:spPr>
      </p:pic>
    </p:spTree>
    <p:extLst>
      <p:ext uri="{BB962C8B-B14F-4D97-AF65-F5344CB8AC3E}">
        <p14:creationId xmlns:p14="http://schemas.microsoft.com/office/powerpoint/2010/main" val="427147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7AAD66-B14D-4B03-8F88-8544F3937CB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DC14F3C6-431E-41AE-84A7-2AA55F9EEE5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7E3FBFC-F1D1-4554-9270-AA5CCE4C62D7}"/>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7/29/21</a:t>
            </a:fld>
            <a:endParaRPr lang="en-US"/>
          </a:p>
        </p:txBody>
      </p:sp>
      <p:sp>
        <p:nvSpPr>
          <p:cNvPr id="5" name="Segnaposto piè di pagina 4">
            <a:extLst>
              <a:ext uri="{FF2B5EF4-FFF2-40B4-BE49-F238E27FC236}">
                <a16:creationId xmlns:a16="http://schemas.microsoft.com/office/drawing/2014/main" id="{F91C9028-C224-4E0E-904A-A170EF3AC4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egnaposto numero diapositiva 5">
            <a:extLst>
              <a:ext uri="{FF2B5EF4-FFF2-40B4-BE49-F238E27FC236}">
                <a16:creationId xmlns:a16="http://schemas.microsoft.com/office/drawing/2014/main" id="{638045C1-5E55-4AC9-81F5-BA81EC82ED0B}"/>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277820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893185-AA3D-4436-972F-1B935FBB25BF}"/>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C451808-A8CD-48DB-BBC8-0A89C49D0F9C}"/>
              </a:ext>
            </a:extLst>
          </p:cNvPr>
          <p:cNvSpPr>
            <a:spLocks noGrp="1"/>
          </p:cNvSpPr>
          <p:nvPr>
            <p:ph sz="half" idx="1"/>
          </p:nvPr>
        </p:nvSpPr>
        <p:spPr>
          <a:xfrm>
            <a:off x="838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285CC5F0-C56A-4F48-9D7E-035951ED7C6C}"/>
              </a:ext>
            </a:extLst>
          </p:cNvPr>
          <p:cNvSpPr>
            <a:spLocks noGrp="1"/>
          </p:cNvSpPr>
          <p:nvPr>
            <p:ph sz="half" idx="2"/>
          </p:nvPr>
        </p:nvSpPr>
        <p:spPr>
          <a:xfrm>
            <a:off x="6172200" y="1825625"/>
            <a:ext cx="5181600" cy="435133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426EBA1-788F-4A0D-A288-3DAFC75F30DF}"/>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7/29/21</a:t>
            </a:fld>
            <a:endParaRPr lang="en-US"/>
          </a:p>
        </p:txBody>
      </p:sp>
      <p:sp>
        <p:nvSpPr>
          <p:cNvPr id="6" name="Segnaposto piè di pagina 5">
            <a:extLst>
              <a:ext uri="{FF2B5EF4-FFF2-40B4-BE49-F238E27FC236}">
                <a16:creationId xmlns:a16="http://schemas.microsoft.com/office/drawing/2014/main" id="{73686C4B-5A20-4634-A2A2-FBAA547589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egnaposto numero diapositiva 6">
            <a:extLst>
              <a:ext uri="{FF2B5EF4-FFF2-40B4-BE49-F238E27FC236}">
                <a16:creationId xmlns:a16="http://schemas.microsoft.com/office/drawing/2014/main" id="{394FB4FC-0E84-4B04-B0E1-C38D4CF6EC5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25406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ABDB0-C310-4BCC-871E-E03017467D47}"/>
              </a:ext>
            </a:extLst>
          </p:cNvPr>
          <p:cNvSpPr>
            <a:spLocks noGrp="1"/>
          </p:cNvSpPr>
          <p:nvPr>
            <p:ph type="title"/>
          </p:nvPr>
        </p:nvSpPr>
        <p:spPr>
          <a:xfrm>
            <a:off x="839788" y="365125"/>
            <a:ext cx="10515600" cy="1325563"/>
          </a:xfrm>
          <a:prstGeom prst="rect">
            <a:avLst/>
          </a:prstGeo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E9783-C586-43F4-84BD-6921729E2F1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DAD67DE-ABEC-428B-998F-EF20161A27F4}"/>
              </a:ext>
            </a:extLst>
          </p:cNvPr>
          <p:cNvSpPr>
            <a:spLocks noGrp="1"/>
          </p:cNvSpPr>
          <p:nvPr>
            <p:ph sz="half" idx="2"/>
          </p:nvPr>
        </p:nvSpPr>
        <p:spPr>
          <a:xfrm>
            <a:off x="839788" y="2505075"/>
            <a:ext cx="5157787"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CFAE6FFB-C367-4E3A-8639-BCFF4E44C9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7051BF3-E711-4646-B988-52D9780E46FD}"/>
              </a:ext>
            </a:extLst>
          </p:cNvPr>
          <p:cNvSpPr>
            <a:spLocks noGrp="1"/>
          </p:cNvSpPr>
          <p:nvPr>
            <p:ph sz="quarter" idx="4"/>
          </p:nvPr>
        </p:nvSpPr>
        <p:spPr>
          <a:xfrm>
            <a:off x="6172200" y="2505075"/>
            <a:ext cx="5183188" cy="3684588"/>
          </a:xfrm>
          <a:prstGeom prst="rect">
            <a:avLst/>
          </a:prstGeo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65ED88F1-518D-4C60-996E-D6425396264B}"/>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7/29/21</a:t>
            </a:fld>
            <a:endParaRPr lang="en-US"/>
          </a:p>
        </p:txBody>
      </p:sp>
      <p:sp>
        <p:nvSpPr>
          <p:cNvPr id="8" name="Segnaposto piè di pagina 7">
            <a:extLst>
              <a:ext uri="{FF2B5EF4-FFF2-40B4-BE49-F238E27FC236}">
                <a16:creationId xmlns:a16="http://schemas.microsoft.com/office/drawing/2014/main" id="{506F0E08-E06A-4D69-B86A-C869497B469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egnaposto numero diapositiva 8">
            <a:extLst>
              <a:ext uri="{FF2B5EF4-FFF2-40B4-BE49-F238E27FC236}">
                <a16:creationId xmlns:a16="http://schemas.microsoft.com/office/drawing/2014/main" id="{5FFA1361-875D-48AE-BF8D-364097AA5D97}"/>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1472665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EF6B86-AB6C-4F5A-8DB6-5825B3CD85B2}"/>
              </a:ext>
            </a:extLst>
          </p:cNvPr>
          <p:cNvSpPr>
            <a:spLocks noGrp="1"/>
          </p:cNvSpPr>
          <p:nvPr>
            <p:ph type="title"/>
          </p:nvPr>
        </p:nvSpPr>
        <p:spPr>
          <a:xfrm>
            <a:off x="838200" y="365125"/>
            <a:ext cx="10515600" cy="1325563"/>
          </a:xfrm>
          <a:prstGeom prst="rect">
            <a:avLst/>
          </a:prstGeom>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A1E6E4F7-3D71-4A9D-9870-10F2CE831176}"/>
              </a:ext>
            </a:extLst>
          </p:cNvPr>
          <p:cNvSpPr>
            <a:spLocks noGrp="1"/>
          </p:cNvSpPr>
          <p:nvPr>
            <p:ph type="dt" sz="half" idx="10"/>
          </p:nvPr>
        </p:nvSpPr>
        <p:spPr>
          <a:xfrm>
            <a:off x="838200" y="6356350"/>
            <a:ext cx="2743200" cy="365125"/>
          </a:xfrm>
          <a:prstGeom prst="rect">
            <a:avLst/>
          </a:prstGeom>
        </p:spPr>
        <p:txBody>
          <a:bodyPr/>
          <a:lstStyle/>
          <a:p>
            <a:fld id="{60EA131D-0CE8-4AC7-93C7-B7E44881B7FE}" type="datetimeFigureOut">
              <a:rPr lang="en-US" smtClean="0"/>
              <a:t>7/29/21</a:t>
            </a:fld>
            <a:endParaRPr lang="en-US"/>
          </a:p>
        </p:txBody>
      </p:sp>
      <p:sp>
        <p:nvSpPr>
          <p:cNvPr id="4" name="Segnaposto piè di pagina 3">
            <a:extLst>
              <a:ext uri="{FF2B5EF4-FFF2-40B4-BE49-F238E27FC236}">
                <a16:creationId xmlns:a16="http://schemas.microsoft.com/office/drawing/2014/main" id="{2AE9D343-53A8-4E38-8A11-8C7704F528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egnaposto numero diapositiva 4">
            <a:extLst>
              <a:ext uri="{FF2B5EF4-FFF2-40B4-BE49-F238E27FC236}">
                <a16:creationId xmlns:a16="http://schemas.microsoft.com/office/drawing/2014/main" id="{31FA191D-8D2F-456B-B96F-10EDE4885289}"/>
              </a:ext>
            </a:extLst>
          </p:cNvPr>
          <p:cNvSpPr>
            <a:spLocks noGrp="1"/>
          </p:cNvSpPr>
          <p:nvPr>
            <p:ph type="sldNum" sz="quarter" idx="12"/>
          </p:nvPr>
        </p:nvSpPr>
        <p:spPr>
          <a:xfrm>
            <a:off x="8610600" y="6356350"/>
            <a:ext cx="2743200" cy="365125"/>
          </a:xfrm>
          <a:prstGeom prst="rect">
            <a:avLst/>
          </a:prstGeom>
        </p:spPr>
        <p:txBody>
          <a:bodyPr/>
          <a:lstStyle/>
          <a:p>
            <a:fld id="{93EEE46F-5E14-459C-A2DC-2B3208ABD14A}" type="slidenum">
              <a:rPr lang="en-US" smtClean="0"/>
              <a:t>‹#›</a:t>
            </a:fld>
            <a:endParaRPr lang="en-US"/>
          </a:p>
        </p:txBody>
      </p:sp>
    </p:spTree>
    <p:extLst>
      <p:ext uri="{BB962C8B-B14F-4D97-AF65-F5344CB8AC3E}">
        <p14:creationId xmlns:p14="http://schemas.microsoft.com/office/powerpoint/2010/main" val="3483905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5589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4" r:id="rId4"/>
    <p:sldLayoutId id="214748366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20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gif"/><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www.cs.ucr.edu/~eamonn/guided-motif-KDD17-new-format-10-pages-v005.pdf" TargetMode="External"/><Relationship Id="rId2" Type="http://schemas.openxmlformats.org/officeDocument/2006/relationships/hyperlink" Target="https://www.cs.ucr.edu/~eamonn/WeaklyLabeledTimeSeries.pdf" TargetMode="External"/><Relationship Id="rId1" Type="http://schemas.openxmlformats.org/officeDocument/2006/relationships/slideLayout" Target="../slideLayouts/slideLayout3.xml"/><Relationship Id="rId5" Type="http://schemas.openxmlformats.org/officeDocument/2006/relationships/hyperlink" Target="https://www.cs.ucr.edu/~eamonn/MatrixProfile.html" TargetMode="External"/><Relationship Id="rId4" Type="http://schemas.openxmlformats.org/officeDocument/2006/relationships/hyperlink" Target="http://www.cs.ucr.edu/~eamonn/Motif_Discovery_ICDM.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3F042-EA44-9241-830A-59AA3F344040}"/>
              </a:ext>
            </a:extLst>
          </p:cNvPr>
          <p:cNvSpPr>
            <a:spLocks noGrp="1"/>
          </p:cNvSpPr>
          <p:nvPr>
            <p:ph type="ctrTitle"/>
          </p:nvPr>
        </p:nvSpPr>
        <p:spPr/>
        <p:txBody>
          <a:bodyPr/>
          <a:lstStyle/>
          <a:p>
            <a:r>
              <a:rPr lang="en-GB" dirty="0">
                <a:latin typeface="Poppins Light" pitchFamily="2" charset="77"/>
                <a:cs typeface="Poppins Light" pitchFamily="2" charset="77"/>
              </a:rPr>
              <a:t>Matrix Profile Proposal</a:t>
            </a:r>
          </a:p>
        </p:txBody>
      </p:sp>
      <p:sp>
        <p:nvSpPr>
          <p:cNvPr id="3" name="Sottotitolo 2">
            <a:extLst>
              <a:ext uri="{FF2B5EF4-FFF2-40B4-BE49-F238E27FC236}">
                <a16:creationId xmlns:a16="http://schemas.microsoft.com/office/drawing/2014/main" id="{1EC89A7E-B561-CC43-BE33-C4FE055150FE}"/>
              </a:ext>
            </a:extLst>
          </p:cNvPr>
          <p:cNvSpPr>
            <a:spLocks noGrp="1"/>
          </p:cNvSpPr>
          <p:nvPr>
            <p:ph type="subTitle" idx="1"/>
          </p:nvPr>
        </p:nvSpPr>
        <p:spPr/>
        <p:txBody>
          <a:bodyPr/>
          <a:lstStyle/>
          <a:p>
            <a:r>
              <a:rPr lang="en-GB" sz="1800" dirty="0">
                <a:latin typeface="Poppins Light" pitchFamily="2" charset="77"/>
                <a:cs typeface="Poppins Light" pitchFamily="2" charset="77"/>
              </a:rPr>
              <a:t>Application of Matrix Profile method on building energy datasets to perform </a:t>
            </a:r>
          </a:p>
          <a:p>
            <a:r>
              <a:rPr lang="en-GB" sz="1800" dirty="0">
                <a:latin typeface="Poppins Light" pitchFamily="2" charset="77"/>
                <a:cs typeface="Poppins Light" pitchFamily="2" charset="77"/>
              </a:rPr>
              <a:t>semi real-time anomaly detection and motif/discord discovery</a:t>
            </a:r>
          </a:p>
        </p:txBody>
      </p:sp>
      <p:sp>
        <p:nvSpPr>
          <p:cNvPr id="4" name="Sottotitolo 2">
            <a:extLst>
              <a:ext uri="{FF2B5EF4-FFF2-40B4-BE49-F238E27FC236}">
                <a16:creationId xmlns:a16="http://schemas.microsoft.com/office/drawing/2014/main" id="{1ED608D9-F535-4F41-ACA1-EB9C1D970E6E}"/>
              </a:ext>
            </a:extLst>
          </p:cNvPr>
          <p:cNvSpPr txBox="1">
            <a:spLocks/>
          </p:cNvSpPr>
          <p:nvPr/>
        </p:nvSpPr>
        <p:spPr>
          <a:xfrm>
            <a:off x="2442117" y="4280861"/>
            <a:ext cx="7307766" cy="21596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endParaRPr lang="it-IT" sz="1600" dirty="0">
              <a:solidFill>
                <a:schemeClr val="bg2">
                  <a:lumMod val="50000"/>
                </a:schemeClr>
              </a:solidFill>
              <a:latin typeface="Poppins Light" pitchFamily="2" charset="77"/>
              <a:cs typeface="Poppins Light" pitchFamily="2" charset="77"/>
            </a:endParaRPr>
          </a:p>
          <a:p>
            <a:r>
              <a:rPr lang="it-IT" sz="1600" dirty="0">
                <a:solidFill>
                  <a:schemeClr val="bg2">
                    <a:lumMod val="50000"/>
                  </a:schemeClr>
                </a:solidFill>
                <a:latin typeface="Poppins Light" pitchFamily="2" charset="77"/>
                <a:cs typeface="Poppins Light" pitchFamily="2" charset="77"/>
              </a:rPr>
              <a:t>03 </a:t>
            </a:r>
            <a:r>
              <a:rPr lang="it-IT" sz="1600" dirty="0" err="1">
                <a:solidFill>
                  <a:schemeClr val="bg2">
                    <a:lumMod val="50000"/>
                  </a:schemeClr>
                </a:solidFill>
                <a:latin typeface="Poppins Light" pitchFamily="2" charset="77"/>
                <a:cs typeface="Poppins Light" pitchFamily="2" charset="77"/>
              </a:rPr>
              <a:t>June</a:t>
            </a:r>
            <a:r>
              <a:rPr lang="it-IT" sz="1600" dirty="0">
                <a:solidFill>
                  <a:schemeClr val="bg2">
                    <a:lumMod val="50000"/>
                  </a:schemeClr>
                </a:solidFill>
                <a:latin typeface="Poppins Light" pitchFamily="2" charset="77"/>
                <a:cs typeface="Poppins Light" pitchFamily="2" charset="77"/>
              </a:rPr>
              <a:t> 2021</a:t>
            </a:r>
            <a:endParaRPr lang="en-US" sz="1600" dirty="0">
              <a:solidFill>
                <a:schemeClr val="bg2">
                  <a:lumMod val="50000"/>
                </a:schemeClr>
              </a:solidFill>
              <a:latin typeface="Poppins Light" pitchFamily="2" charset="77"/>
              <a:cs typeface="Poppins Light" pitchFamily="2" charset="77"/>
            </a:endParaRPr>
          </a:p>
        </p:txBody>
      </p:sp>
      <p:sp>
        <p:nvSpPr>
          <p:cNvPr id="6" name="Sottotitolo 2">
            <a:extLst>
              <a:ext uri="{FF2B5EF4-FFF2-40B4-BE49-F238E27FC236}">
                <a16:creationId xmlns:a16="http://schemas.microsoft.com/office/drawing/2014/main" id="{C9DC4783-96F8-C140-BFFC-41ECA82FA815}"/>
              </a:ext>
            </a:extLst>
          </p:cNvPr>
          <p:cNvSpPr txBox="1">
            <a:spLocks/>
          </p:cNvSpPr>
          <p:nvPr/>
        </p:nvSpPr>
        <p:spPr>
          <a:xfrm>
            <a:off x="4272455" y="4909797"/>
            <a:ext cx="3647090" cy="90182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400" dirty="0">
                <a:solidFill>
                  <a:schemeClr val="bg2">
                    <a:lumMod val="50000"/>
                  </a:schemeClr>
                </a:solidFill>
                <a:latin typeface="Poppins Light" pitchFamily="2" charset="77"/>
                <a:cs typeface="Poppins Light" pitchFamily="2" charset="77"/>
              </a:rPr>
              <a:t>PhD Candidate: </a:t>
            </a:r>
            <a:r>
              <a:rPr lang="it-IT" sz="1400" b="1" dirty="0">
                <a:solidFill>
                  <a:schemeClr val="bg2">
                    <a:lumMod val="50000"/>
                  </a:schemeClr>
                </a:solidFill>
                <a:latin typeface="Poppins Light" pitchFamily="2" charset="77"/>
                <a:cs typeface="Poppins Light" pitchFamily="2" charset="77"/>
              </a:rPr>
              <a:t>Roberto Chiosa</a:t>
            </a:r>
          </a:p>
          <a:p>
            <a:r>
              <a:rPr lang="it-IT" sz="1400" dirty="0">
                <a:solidFill>
                  <a:schemeClr val="bg2">
                    <a:lumMod val="50000"/>
                  </a:schemeClr>
                </a:solidFill>
                <a:latin typeface="Poppins Light" pitchFamily="2" charset="77"/>
                <a:cs typeface="Poppins Light" pitchFamily="2" charset="77"/>
              </a:rPr>
              <a:t>Supervisor</a:t>
            </a:r>
            <a:r>
              <a:rPr lang="it-IT" sz="1400" b="1" dirty="0">
                <a:solidFill>
                  <a:schemeClr val="bg2">
                    <a:lumMod val="50000"/>
                  </a:schemeClr>
                </a:solidFill>
                <a:latin typeface="Poppins Light" pitchFamily="2" charset="77"/>
                <a:cs typeface="Poppins Light" pitchFamily="2" charset="77"/>
              </a:rPr>
              <a:t>: Prof. Alfonso Capozzoli</a:t>
            </a:r>
          </a:p>
          <a:p>
            <a:r>
              <a:rPr lang="it-IT" sz="1400" dirty="0">
                <a:solidFill>
                  <a:schemeClr val="bg2">
                    <a:lumMod val="50000"/>
                  </a:schemeClr>
                </a:solidFill>
                <a:latin typeface="Poppins Light" pitchFamily="2" charset="77"/>
                <a:cs typeface="Poppins Light" pitchFamily="2" charset="77"/>
              </a:rPr>
              <a:t>Co-Supervisor: </a:t>
            </a:r>
            <a:r>
              <a:rPr lang="it-IT" sz="1400" b="1" dirty="0">
                <a:solidFill>
                  <a:schemeClr val="bg2">
                    <a:lumMod val="50000"/>
                  </a:schemeClr>
                </a:solidFill>
                <a:latin typeface="Poppins Light" pitchFamily="2" charset="77"/>
                <a:cs typeface="Poppins Light" pitchFamily="2" charset="77"/>
              </a:rPr>
              <a:t>Prof. </a:t>
            </a:r>
            <a:r>
              <a:rPr lang="it-IT" sz="1400" b="1" dirty="0" err="1">
                <a:solidFill>
                  <a:schemeClr val="bg2">
                    <a:lumMod val="50000"/>
                  </a:schemeClr>
                </a:solidFill>
                <a:latin typeface="Poppins Light" pitchFamily="2" charset="77"/>
                <a:cs typeface="Poppins Light" pitchFamily="2" charset="77"/>
              </a:rPr>
              <a:t>Cheng</a:t>
            </a:r>
            <a:r>
              <a:rPr lang="it-IT" sz="1400" b="1" dirty="0">
                <a:solidFill>
                  <a:schemeClr val="bg2">
                    <a:lumMod val="50000"/>
                  </a:schemeClr>
                </a:solidFill>
                <a:latin typeface="Poppins Light" pitchFamily="2" charset="77"/>
                <a:cs typeface="Poppins Light" pitchFamily="2" charset="77"/>
              </a:rPr>
              <a:t> Fan</a:t>
            </a:r>
            <a:endParaRPr lang="en-US" sz="1400" b="1" dirty="0">
              <a:solidFill>
                <a:schemeClr val="bg2">
                  <a:lumMod val="50000"/>
                </a:schemeClr>
              </a:solidFill>
              <a:latin typeface="Poppins Light" pitchFamily="2" charset="77"/>
              <a:cs typeface="Poppins Light" pitchFamily="2" charset="77"/>
            </a:endParaRPr>
          </a:p>
          <a:p>
            <a:endParaRPr lang="en-US" sz="1400" dirty="0">
              <a:solidFill>
                <a:schemeClr val="bg2">
                  <a:lumMod val="50000"/>
                </a:schemeClr>
              </a:solidFill>
              <a:latin typeface="Poppins Light" pitchFamily="2" charset="77"/>
              <a:cs typeface="Poppins Light" pitchFamily="2" charset="77"/>
            </a:endParaRPr>
          </a:p>
        </p:txBody>
      </p:sp>
    </p:spTree>
    <p:extLst>
      <p:ext uri="{BB962C8B-B14F-4D97-AF65-F5344CB8AC3E}">
        <p14:creationId xmlns:p14="http://schemas.microsoft.com/office/powerpoint/2010/main" val="144352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grpSp>
        <p:nvGrpSpPr>
          <p:cNvPr id="276" name="Google Shape;810;p40">
            <a:extLst>
              <a:ext uri="{FF2B5EF4-FFF2-40B4-BE49-F238E27FC236}">
                <a16:creationId xmlns:a16="http://schemas.microsoft.com/office/drawing/2014/main" id="{4BE08333-C511-9C4B-8C4C-7F304FD15772}"/>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7" name="Google Shape;811;p40">
              <a:extLst>
                <a:ext uri="{FF2B5EF4-FFF2-40B4-BE49-F238E27FC236}">
                  <a16:creationId xmlns:a16="http://schemas.microsoft.com/office/drawing/2014/main" id="{3D7EDCB5-BBF3-C649-AA1D-5A46E50E06D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8" name="Google Shape;812;p40">
              <a:extLst>
                <a:ext uri="{FF2B5EF4-FFF2-40B4-BE49-F238E27FC236}">
                  <a16:creationId xmlns:a16="http://schemas.microsoft.com/office/drawing/2014/main" id="{0F25A402-0BCC-BF4F-AB21-A434F505354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79" name="Google Shape;804;p40">
            <a:extLst>
              <a:ext uri="{FF2B5EF4-FFF2-40B4-BE49-F238E27FC236}">
                <a16:creationId xmlns:a16="http://schemas.microsoft.com/office/drawing/2014/main" id="{15D02ACA-75ED-4B4A-ACB5-8504465FF3E9}"/>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0" name="Google Shape;805;p40">
              <a:extLst>
                <a:ext uri="{FF2B5EF4-FFF2-40B4-BE49-F238E27FC236}">
                  <a16:creationId xmlns:a16="http://schemas.microsoft.com/office/drawing/2014/main" id="{43C1EA70-F7F0-EA42-B376-EF1AFFD10B2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1" name="Google Shape;806;p40">
              <a:extLst>
                <a:ext uri="{FF2B5EF4-FFF2-40B4-BE49-F238E27FC236}">
                  <a16:creationId xmlns:a16="http://schemas.microsoft.com/office/drawing/2014/main" id="{A0784986-46A3-C04F-9A32-30F63A6FF6A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2" name="Rectangle 281">
            <a:extLst>
              <a:ext uri="{FF2B5EF4-FFF2-40B4-BE49-F238E27FC236}">
                <a16:creationId xmlns:a16="http://schemas.microsoft.com/office/drawing/2014/main" id="{1D7EEC1E-CD99-364F-946F-C94F9705EAF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83" name="Group 282">
            <a:extLst>
              <a:ext uri="{FF2B5EF4-FFF2-40B4-BE49-F238E27FC236}">
                <a16:creationId xmlns:a16="http://schemas.microsoft.com/office/drawing/2014/main" id="{D60366F0-8FA8-A34F-8BD6-7A0F2FF81062}"/>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66D6A65-6D0A-6748-B3F3-B458CF4F3434}"/>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03BD072C-C2AE-8748-8BC6-BAF597D54F68}"/>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45E13532-0BB6-EF47-B4BA-2F77FF3D36AB}"/>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884D61FA-8EEC-1147-BA32-615ACD317ED6}"/>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
        <p:nvSpPr>
          <p:cNvPr id="289" name="Rectangle 288">
            <a:extLst>
              <a:ext uri="{FF2B5EF4-FFF2-40B4-BE49-F238E27FC236}">
                <a16:creationId xmlns:a16="http://schemas.microsoft.com/office/drawing/2014/main" id="{6F2FB0BC-1FCE-5E4E-B774-AB1876342DD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290" name="Google Shape;804;p40">
            <a:extLst>
              <a:ext uri="{FF2B5EF4-FFF2-40B4-BE49-F238E27FC236}">
                <a16:creationId xmlns:a16="http://schemas.microsoft.com/office/drawing/2014/main" id="{F24F9E6A-A9D8-954A-A4A5-616E381A6D5A}"/>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BC4498CE-C69B-8C40-BD59-8FF16BDFFFB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AE98003C-308B-6848-BBCA-A142E091064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93" name="Rectangle 292">
            <a:extLst>
              <a:ext uri="{FF2B5EF4-FFF2-40B4-BE49-F238E27FC236}">
                <a16:creationId xmlns:a16="http://schemas.microsoft.com/office/drawing/2014/main" id="{F1689C76-E09F-5348-A909-1A11797193AA}"/>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34515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47759" y="860032"/>
              <a:ext cx="538273" cy="538273"/>
              <a:chOff x="1752673" y="495870"/>
              <a:chExt cx="538273"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5B2FF8D-8A46-B241-8F9D-AF36AFC8D9E9}"/>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DBAA7A9-B0AC-A749-99C9-7061D4AB4D46}"/>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E928142-D48F-F046-961D-7A1653DC69B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2C23B2F4-51B3-6C4B-B3FC-A3A3AAB28CC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F39ACC05-2BCB-974C-8222-CC4FF460BD56}"/>
                </a:ext>
              </a:extLst>
            </p:cNvPr>
            <p:cNvGrpSpPr/>
            <p:nvPr/>
          </p:nvGrpSpPr>
          <p:grpSpPr>
            <a:xfrm>
              <a:off x="1447759" y="860032"/>
              <a:ext cx="538273" cy="538273"/>
              <a:chOff x="1752673" y="495870"/>
              <a:chExt cx="538273" cy="538273"/>
            </a:xfrm>
          </p:grpSpPr>
          <p:sp>
            <p:nvSpPr>
              <p:cNvPr id="259" name="Google Shape;620;p19">
                <a:extLst>
                  <a:ext uri="{FF2B5EF4-FFF2-40B4-BE49-F238E27FC236}">
                    <a16:creationId xmlns:a16="http://schemas.microsoft.com/office/drawing/2014/main" id="{C836EC51-EE43-2240-B870-176A60D671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E1474C4-4020-644A-B993-B271DEC322A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6" name="Group 225">
              <a:extLst>
                <a:ext uri="{FF2B5EF4-FFF2-40B4-BE49-F238E27FC236}">
                  <a16:creationId xmlns:a16="http://schemas.microsoft.com/office/drawing/2014/main" id="{81B5FEE9-4802-C44A-AE44-21E8E01B7AB9}"/>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F7C567BB-075C-424E-9E8D-13AFE0FD375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4270FF2D-7D0B-2149-BE61-9839C59E8B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C27EEDBA-6AB0-4B46-835A-49F0F5A1C3C3}"/>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6B9EAC5B-1DD7-8942-AE1F-24C1F35DF26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C376B39-FCD2-1446-91F6-6832553CFD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6A1862B9-08FE-484E-841F-21F32914F4AB}"/>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E3166564-6EED-5A4E-932A-125D9DDE5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83483D0-6849-3145-B822-5F562E5BBEC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E2A000E9-F888-394B-BD07-C49B28BA9306}"/>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8FC8D4CF-2394-6F4E-ADF6-CA9A2759AC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B1BFD6CE-CFEA-394A-87B4-E9DBBFA572A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7ED014B0-25DB-E54B-93C3-2971EDAF8A1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855992A6-E244-6647-ABB1-C5D65F23B63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F2F66BAA-7762-4146-9295-4B541785192D}"/>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5CC185C-2FB1-F948-9AC4-3CD7F9FF3C82}"/>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39A9156A-228D-B340-BC9D-C272373738E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3990060-D82E-024F-AD11-C817D109748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5F1E74A-D9D9-204E-BEBF-7EDBA3985008}"/>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ED627C53-C183-C142-8CFA-47F34F96CC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4D09C5ED-2FED-B444-BFB3-CD29ADD8585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DDEF4F5-8D7C-8D45-9897-4020C19DD427}"/>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DE516F88-4A76-CB49-B4E7-32D4536386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3D3A5179-F7FC-C34E-AE99-7FAF7DF3A15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82142D20-3A82-B844-8956-244B65A0705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F7B99EC-0C1D-D445-A437-DB2D7F69A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CA69FE2A-F300-D448-8203-E1C041A635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00857B3-45F9-924C-A4F4-10438A84CF2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86AA8017-6FFA-CA43-BBEE-E4D6D9F910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158B349-B738-154E-BE87-706A012132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D53C77D-E260-CD42-9D57-BC5E271F255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F872663-4F44-C34C-802E-BF38D75763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FAF60AF9-5247-3947-96A3-C04F46703A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CB6A1DE-1384-9A41-B04B-80BA0CBF58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9784845-1202-4042-84A5-D445025BAC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5EAB71EA-ABD2-9342-9420-7AC88FCA8A1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C0B0DED-C618-894C-8B02-973CCD9AEFC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82469B48-975B-324C-AB99-B15F0F7A3C3A}"/>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C94D8DB-475E-8A4D-9E10-369E7136681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A2B43C64-A2AE-2241-B2FB-07621B95CF3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7972AB6-09CF-F044-90EC-8DB505E042A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88" name="Rectangle 287">
            <a:extLst>
              <a:ext uri="{FF2B5EF4-FFF2-40B4-BE49-F238E27FC236}">
                <a16:creationId xmlns:a16="http://schemas.microsoft.com/office/drawing/2014/main" id="{8BE48196-CAF1-3A40-A7AD-017A670A8D6F}"/>
              </a:ext>
            </a:extLst>
          </p:cNvPr>
          <p:cNvSpPr/>
          <p:nvPr/>
        </p:nvSpPr>
        <p:spPr>
          <a:xfrm>
            <a:off x="3773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a:t>
            </a:r>
            <a:endParaRPr lang="en-GB" sz="2000" dirty="0"/>
          </a:p>
        </p:txBody>
      </p:sp>
      <p:sp>
        <p:nvSpPr>
          <p:cNvPr id="289" name="Rectangle 288">
            <a:extLst>
              <a:ext uri="{FF2B5EF4-FFF2-40B4-BE49-F238E27FC236}">
                <a16:creationId xmlns:a16="http://schemas.microsoft.com/office/drawing/2014/main" id="{143EFCBC-3DE3-D442-9558-5D65EDF6AC1B}"/>
              </a:ext>
            </a:extLst>
          </p:cNvPr>
          <p:cNvSpPr/>
          <p:nvPr/>
        </p:nvSpPr>
        <p:spPr>
          <a:xfrm>
            <a:off x="1308623" y="1479882"/>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290" name="Google Shape;804;p40">
            <a:extLst>
              <a:ext uri="{FF2B5EF4-FFF2-40B4-BE49-F238E27FC236}">
                <a16:creationId xmlns:a16="http://schemas.microsoft.com/office/drawing/2014/main" id="{A49CBB41-57AD-3246-BFE9-926EA610C27F}"/>
              </a:ext>
            </a:extLst>
          </p:cNvPr>
          <p:cNvGrpSpPr/>
          <p:nvPr/>
        </p:nvGrpSpPr>
        <p:grpSpPr>
          <a:xfrm rot="10071042">
            <a:off x="2595114" y="1010403"/>
            <a:ext cx="782148" cy="399197"/>
            <a:chOff x="2467225" y="2500013"/>
            <a:chExt cx="261325" cy="96525"/>
          </a:xfrm>
          <a:solidFill>
            <a:schemeClr val="tx1">
              <a:lumMod val="50000"/>
              <a:lumOff val="50000"/>
            </a:schemeClr>
          </a:solidFill>
        </p:grpSpPr>
        <p:sp>
          <p:nvSpPr>
            <p:cNvPr id="291" name="Google Shape;805;p40">
              <a:extLst>
                <a:ext uri="{FF2B5EF4-FFF2-40B4-BE49-F238E27FC236}">
                  <a16:creationId xmlns:a16="http://schemas.microsoft.com/office/drawing/2014/main" id="{ED339C68-6F81-1041-8A0C-6803D08FD16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92" name="Google Shape;806;p40">
              <a:extLst>
                <a:ext uri="{FF2B5EF4-FFF2-40B4-BE49-F238E27FC236}">
                  <a16:creationId xmlns:a16="http://schemas.microsoft.com/office/drawing/2014/main" id="{1F098E20-DEE0-B349-A563-1E54FEF9C1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2722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92839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16554" y="860032"/>
              <a:ext cx="538273" cy="538273"/>
              <a:chOff x="1752673" y="495870"/>
              <a:chExt cx="538273"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C7D51BE-B257-7347-8612-EE0EE27D2A94}"/>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8600C7D-34B1-AD43-B61D-ED7F6911D95C}"/>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7F4D2C3-4E87-B34C-B03C-56D5D02CEA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0C86EE7-BDC7-4543-996C-89F8EC066BC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5D98B11D-3908-E948-8280-DD5DBB9ECC80}"/>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93940339-7125-EB46-83EA-23F5BC954D2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044E115C-6175-A54E-A76C-D97DB90D70B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82952392-988D-734A-A6AB-CC78C3E5E9BA}"/>
                </a:ext>
              </a:extLst>
            </p:cNvPr>
            <p:cNvGrpSpPr/>
            <p:nvPr/>
          </p:nvGrpSpPr>
          <p:grpSpPr>
            <a:xfrm>
              <a:off x="2016554" y="860032"/>
              <a:ext cx="538273" cy="538273"/>
              <a:chOff x="1752673" y="495870"/>
              <a:chExt cx="538273" cy="538273"/>
            </a:xfrm>
          </p:grpSpPr>
          <p:sp>
            <p:nvSpPr>
              <p:cNvPr id="257" name="Google Shape;620;p19">
                <a:extLst>
                  <a:ext uri="{FF2B5EF4-FFF2-40B4-BE49-F238E27FC236}">
                    <a16:creationId xmlns:a16="http://schemas.microsoft.com/office/drawing/2014/main" id="{C320E6F5-612B-AC47-8F6E-C37BBB9906A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A2EEF6D-C199-354D-8FBB-3905BEB239D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7" name="Group 226">
              <a:extLst>
                <a:ext uri="{FF2B5EF4-FFF2-40B4-BE49-F238E27FC236}">
                  <a16:creationId xmlns:a16="http://schemas.microsoft.com/office/drawing/2014/main" id="{92B0CDE6-AE12-054C-AE42-8C9280917F84}"/>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F34E1FCB-5418-F34D-9949-5BE48EBE4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2081D1E7-F5BC-4949-98C4-DAB68E51FB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25B58B40-B3C8-1945-B795-33ED1978B5C2}"/>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96AD00F-C9D5-9449-9A59-A95DB842BA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29B023F-D92E-2142-BBF1-6BB995D98F6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1243D2B1-3952-374E-901D-7642C78FDA6E}"/>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00D5005-C097-0C4A-A177-0A9E62A2879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C846B49D-75C3-A840-8D43-74841962EDB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E1F32FB0-1AE5-A14C-9AEC-BDD19D34F25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1CDBBE6-BFC1-DD44-B941-E40419D4A39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73FB3CC-D6B9-1342-905F-F4DAFF2CC17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6BB2861-D9F3-D440-8327-6CDE892CA3E0}"/>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538BBCD7-ECC2-A344-8698-7FA287D9388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D26C6B0-0EE2-2C40-95DC-750FE8453E0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D79B095-B59F-AD4B-8B74-FCCF3AF0661B}"/>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7A53901D-1555-3941-9B35-2D9067A606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E25B0BDB-CA84-0A4D-BA79-71D90FC7B9C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D9EF67EB-FCA9-304F-96EA-7EA9A1A3F50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B49F0D5-E9B1-1842-BADB-728877B0D4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9B8B355D-A50D-0144-9D05-5284BC6959F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6A75F924-119F-7B4A-81F8-2AB31F66005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ACF12B68-F8FE-CD4C-9A42-D1BBB6DC8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B407E186-D586-744B-BCC3-28878BB70AC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2E0027AE-9EBD-2644-BB50-4435034B3A4E}"/>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FFCC5277-9231-4E4F-828F-B2F0659E69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3F828500-2D9D-D64A-85BD-FBD30326229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DA8773BC-1E63-6949-88E8-D9E6862766C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3CFF891C-5460-0B4C-89F1-77D268068C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B477F1AE-A3B8-7F47-8468-F7EFD087812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2B22FCE-5CAA-EE49-B623-28B0EBB9E9BD}"/>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993EA01-8EF0-2D4B-8A95-D21E30E392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B509C0FF-AFE7-4746-9BFC-F1A24F9EDF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2949C12F-0450-964C-ACA5-FF33273D3724}"/>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41B7E402-95C3-AF4D-938E-1CFE3B4A771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3711D639-E414-2D43-8C35-F78B23B0981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C805DBED-CFA0-C547-98B0-05A0AC1B672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39C295E-72ED-8941-A830-5BFEEED93068}"/>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2" name="Rectangle 271">
            <a:extLst>
              <a:ext uri="{FF2B5EF4-FFF2-40B4-BE49-F238E27FC236}">
                <a16:creationId xmlns:a16="http://schemas.microsoft.com/office/drawing/2014/main" id="{FE39550F-F8F2-7049-8E02-297AFF967D1F}"/>
              </a:ext>
            </a:extLst>
          </p:cNvPr>
          <p:cNvSpPr/>
          <p:nvPr/>
        </p:nvSpPr>
        <p:spPr>
          <a:xfrm>
            <a:off x="4281368"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=2</a:t>
            </a:r>
            <a:endParaRPr lang="en-GB" sz="2000" dirty="0"/>
          </a:p>
        </p:txBody>
      </p:sp>
    </p:spTree>
    <p:extLst>
      <p:ext uri="{BB962C8B-B14F-4D97-AF65-F5344CB8AC3E}">
        <p14:creationId xmlns:p14="http://schemas.microsoft.com/office/powerpoint/2010/main" val="346032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36823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85349" y="860032"/>
              <a:ext cx="538273" cy="538273"/>
              <a:chOff x="1752673" y="495870"/>
              <a:chExt cx="538273"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485EFF2-508A-6F46-8A86-763D27F24B4F}"/>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00929FC2-5A61-1644-A59E-293C60A2282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C86AE3-F5FD-914A-9A69-B391FEABC6F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E699A97D-8772-B946-8E49-6A38D5B520D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30C43F8-EADB-8549-8355-7428F10B6821}"/>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80FBBF39-35A3-5B4A-87A3-35817BFE673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CD55951-8575-7D4B-BFF4-ECA1661192F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789545A4-6089-B947-9004-239255E7460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D8870287-0C3B-1843-B416-9D6303C08ED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F3BEDBE8-FBB2-3F43-BD2F-A7D19F1347E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550807C-9DCA-7D46-8A74-1384674E406E}"/>
                </a:ext>
              </a:extLst>
            </p:cNvPr>
            <p:cNvGrpSpPr/>
            <p:nvPr/>
          </p:nvGrpSpPr>
          <p:grpSpPr>
            <a:xfrm>
              <a:off x="2585349" y="860032"/>
              <a:ext cx="538273" cy="538273"/>
              <a:chOff x="1752673" y="495870"/>
              <a:chExt cx="538273" cy="538273"/>
            </a:xfrm>
          </p:grpSpPr>
          <p:sp>
            <p:nvSpPr>
              <p:cNvPr id="255" name="Google Shape;620;p19">
                <a:extLst>
                  <a:ext uri="{FF2B5EF4-FFF2-40B4-BE49-F238E27FC236}">
                    <a16:creationId xmlns:a16="http://schemas.microsoft.com/office/drawing/2014/main" id="{48AED394-3890-4142-B790-A3E8F97D71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1AB3FEB8-E522-634F-892F-5F95D20BF0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8" name="Group 227">
              <a:extLst>
                <a:ext uri="{FF2B5EF4-FFF2-40B4-BE49-F238E27FC236}">
                  <a16:creationId xmlns:a16="http://schemas.microsoft.com/office/drawing/2014/main" id="{9931226D-854B-E949-94CA-42D5DAA57BF1}"/>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C4BBE9BC-4B4A-0942-98D2-C58FADD58B1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2062F6CF-E6B2-A84D-BB99-3F3A9B3CC8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21A8ACE-D6A4-E848-A41D-03F6400E375C}"/>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362A0C34-32A8-B64B-86BA-EE499D3930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9B2DD968-CA02-8D48-8A10-7EB3DEB0E90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5012A746-2D07-4A4B-BB30-8683F639D163}"/>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38BAA6BF-C1F0-B54D-B279-C38D0EA19A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475447A6-9A78-7045-A704-3FC155EDB06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E162876F-3E72-C246-BE64-600DC39B67D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C233E6A3-5388-7846-BC79-19FAC92FD84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195FFBB2-D755-CE4D-B623-F1FF483DD03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9B99EBF3-2201-D34F-A2BB-3631D459293E}"/>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8A1E4CCA-240A-9748-90BC-1BB2BFB508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23BFF216-0BF3-BC4E-8973-B37C9844C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E56E0EE5-1F02-A94B-9BF3-38B74C32A25B}"/>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A13D00D-62BA-1844-A01A-116C1429B8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5DFF0A9-A821-E54A-A53A-D4053F9D5B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E041052-876B-D04E-961D-3D87B57A58FD}"/>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D6F783-748E-4D40-87A0-BBEA99DE87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04E3E797-0D94-1243-AECF-3C02BE59457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AF23AE9B-FF14-F645-AEA4-369AA3DB4A76}"/>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546502-FB22-C840-9771-E21707A351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3B0AE54-E1EC-724A-B9DA-65FC955C6AC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57DDC0-570E-E643-BF49-27686CCB8B22}"/>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54FDDE46-04A9-8046-9812-F99872D4D0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68A86082-19BD-1D48-A8C9-120B4E1D1F1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ABBAB93-235A-9042-9906-ECFB2BB78CF8}"/>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CD0D42E0-71D6-744E-B970-C976528ABB8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9BDDADA-22C3-0B45-9F99-94EDDDF14F3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43B71D2D-2DD7-C44C-97ED-418B3115036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118E0DDA-EB20-7440-A88C-D2C96A30D2A7}"/>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A72D391E-58F8-C148-8080-BF087F73CBF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0F028C3-BFF5-F247-824E-841CFA3F90A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10C8A397-484E-854A-B1C1-85F85A36D0D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E988F137-DFF2-5F4B-B7ED-08BFB52DBD84}"/>
              </a:ext>
            </a:extLst>
          </p:cNvPr>
          <p:cNvSpPr/>
          <p:nvPr/>
        </p:nvSpPr>
        <p:spPr>
          <a:xfrm>
            <a:off x="4716796"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=3</a:t>
            </a:r>
            <a:endParaRPr lang="en-GB" sz="2000" dirty="0"/>
          </a:p>
        </p:txBody>
      </p:sp>
    </p:spTree>
    <p:extLst>
      <p:ext uri="{BB962C8B-B14F-4D97-AF65-F5344CB8AC3E}">
        <p14:creationId xmlns:p14="http://schemas.microsoft.com/office/powerpoint/2010/main" val="188586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4831220"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90" cy="538273"/>
              <a:chOff x="1736615" y="495870"/>
              <a:chExt cx="570390"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7" y="860032"/>
              <a:ext cx="704137" cy="538273"/>
              <a:chOff x="1669741" y="495870"/>
              <a:chExt cx="704137"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154144" y="860032"/>
              <a:ext cx="538273" cy="538273"/>
              <a:chOff x="1752673" y="495870"/>
              <a:chExt cx="538273"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0DB76029-33D2-934E-A39C-A7C5B9D3914A}"/>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B2E23DFB-482A-8B42-984A-52E1862FFF59}"/>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76DA8A2A-862A-D346-A9D1-A707B6322D4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5BC5B7F5-0C4D-AD47-BE03-3EAA3692B90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7A78A628-2BED-564F-A86A-01615C2C166B}"/>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6C3AD628-B64F-2345-ABC0-F7DAA52FFD1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D077A8D5-87CB-E74A-9E3E-FD0021387BB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190E17BE-ED0F-E04B-9BC8-81950C6EA55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BF99EAE-9993-EA4A-9C82-B570518A90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AD3D7B34-CA76-4D45-9283-6F6382B1790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33645AF-F646-5045-867B-DAC2FFB9B318}"/>
                </a:ext>
              </a:extLst>
            </p:cNvPr>
            <p:cNvGrpSpPr/>
            <p:nvPr/>
          </p:nvGrpSpPr>
          <p:grpSpPr>
            <a:xfrm>
              <a:off x="2569289" y="860032"/>
              <a:ext cx="570390" cy="538273"/>
              <a:chOff x="1736613" y="495870"/>
              <a:chExt cx="570390" cy="538273"/>
            </a:xfrm>
          </p:grpSpPr>
          <p:sp>
            <p:nvSpPr>
              <p:cNvPr id="255" name="Google Shape;620;p19">
                <a:extLst>
                  <a:ext uri="{FF2B5EF4-FFF2-40B4-BE49-F238E27FC236}">
                    <a16:creationId xmlns:a16="http://schemas.microsoft.com/office/drawing/2014/main" id="{7740F916-F5E2-6747-818E-31CDEB4596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F2CB091-B9B4-FF49-925A-F4E9F3D11E3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DB46C2FB-ADD2-864E-AE0E-04C8FDE76DAF}"/>
                </a:ext>
              </a:extLst>
            </p:cNvPr>
            <p:cNvGrpSpPr/>
            <p:nvPr/>
          </p:nvGrpSpPr>
          <p:grpSpPr>
            <a:xfrm>
              <a:off x="3154144" y="860032"/>
              <a:ext cx="538273" cy="538273"/>
              <a:chOff x="1752673" y="495870"/>
              <a:chExt cx="538273" cy="538273"/>
            </a:xfrm>
          </p:grpSpPr>
          <p:sp>
            <p:nvSpPr>
              <p:cNvPr id="253" name="Google Shape;620;p19">
                <a:extLst>
                  <a:ext uri="{FF2B5EF4-FFF2-40B4-BE49-F238E27FC236}">
                    <a16:creationId xmlns:a16="http://schemas.microsoft.com/office/drawing/2014/main" id="{B22DB17C-431C-3047-90C4-1CE84BACD3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095924F-C975-7E41-A5DD-FDFAD4B3D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29" name="Group 228">
              <a:extLst>
                <a:ext uri="{FF2B5EF4-FFF2-40B4-BE49-F238E27FC236}">
                  <a16:creationId xmlns:a16="http://schemas.microsoft.com/office/drawing/2014/main" id="{6DC0FAAE-430F-694F-9857-2C66ED099852}"/>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FFAB334-7552-324F-9AAF-4059B731808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10606BF-57C3-ED4E-8B29-A70792D46F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BB572AE2-9AEB-A742-8BB8-B518EDFB3006}"/>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03CF7D2A-17A9-F847-8AA2-B2E990DFB81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201205D7-7754-1842-8FDA-139B117D45B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1506EEAD-FFDF-2B45-8C8E-C0F895572A25}"/>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B5205D9-8604-E541-B0FD-3D410C59D8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A2DEB66A-D141-EE45-9727-6C004DEBA73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BF7209E4-C6A1-6B44-8B50-40A5EF62E86C}"/>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3A09AE35-E21E-B043-93BB-F51E2266B51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921259E8-259F-C64F-8BDD-B14DF1E9E54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426F1F62-1DE1-8E41-AA54-2AE35BE2791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F7DE64CD-43FD-3B40-9C1A-406DF67C2F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1D917E7-E873-5A4A-9712-B143F8B5756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0BDF222C-FD9B-E14D-980C-CC87DC2A0A4F}"/>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02B12E41-D138-294A-B440-32696656F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401F7E2E-60F7-DF4A-B494-5246C6FABA0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C801D00D-1B2A-6F47-871F-4BEECDE000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4BFBFE91-1E16-744E-9A7D-CD7E5B8A96E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69D9E722-2C7C-1E46-A6E3-F920B0AAEA5F}"/>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1134CB1D-D3C7-8A49-8A45-216D31F3DAB4}"/>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B449352-7009-2548-8376-D1F2CD691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712A0A54-27B9-C64C-AC5A-A86EB28E483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7B9B7679-EE84-344A-9684-ADD5A5C2A1A3}"/>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BA488C50-20A6-8142-AB4C-FD023977E91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4C6C4AAD-213A-3E4F-BF71-4EAF4E69D4D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A4AAEDA-5A81-3541-BA2D-A3C13EDDF297}"/>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03571C-AA58-3D4C-8812-BC7ED287F56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C1DF24E0-F351-1741-98C6-6EE29E120142}"/>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3138E685-E903-4743-B7E1-3A0B0F1A2E3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A27081F3-39EF-3A4B-A2B3-BFAA7505803D}"/>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9459721C-7751-7B49-9EC9-B301920102A6}"/>
              </a:ext>
            </a:extLst>
          </p:cNvPr>
          <p:cNvSpPr/>
          <p:nvPr/>
        </p:nvSpPr>
        <p:spPr>
          <a:xfrm>
            <a:off x="5123194"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=4</a:t>
            </a:r>
            <a:endParaRPr lang="en-GB" sz="2000" dirty="0"/>
          </a:p>
        </p:txBody>
      </p:sp>
    </p:spTree>
    <p:extLst>
      <p:ext uri="{BB962C8B-B14F-4D97-AF65-F5344CB8AC3E}">
        <p14:creationId xmlns:p14="http://schemas.microsoft.com/office/powerpoint/2010/main" val="331157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259484"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90" cy="538273"/>
              <a:chOff x="1736615" y="495870"/>
              <a:chExt cx="570390"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7" cy="538273"/>
              <a:chOff x="1669741" y="495870"/>
              <a:chExt cx="704137"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7" cy="434582"/>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722939" y="860032"/>
              <a:ext cx="538273" cy="538273"/>
              <a:chOff x="1752673" y="495870"/>
              <a:chExt cx="538273"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903246"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31D9FDB4-6D43-B440-A63A-76F9F0091E3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F858B8A5-8134-AE4F-B232-8E5F0AF81A2B}"/>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BE4DCDEF-674C-1F40-A439-BD23A0DED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90408D6D-42D2-3742-898F-3630484205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3D73372E-6F17-734D-8C1D-1432AF308492}"/>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E319E96A-D53E-6C4E-9723-030EC31416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21919240-D359-5A48-ACA3-324A0E8AED3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FFCFB63A-1AEB-AD46-853F-5AAD1B7231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B331EA8D-D03D-2545-9216-F18C6DF1F9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9BD4A8F9-8A2A-D247-8700-C5F8944D576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ADF8B3B9-1EA7-4046-BB9E-C84A82650E7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0D91F7F1-E92A-E54C-9ED8-190608310C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D028684B-354B-0C41-B4A3-BEB910DEE967}"/>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7ECBC4E-91E6-2F4E-9002-7C0F33090D4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B3CD4A0C-B1DB-DA44-BCCB-4AA268DE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568CB0C2-3466-C74D-A15A-7B5A54C18E21}"/>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00E20B9A-2544-104A-998F-D246221A142F}"/>
                </a:ext>
              </a:extLst>
            </p:cNvPr>
            <p:cNvGrpSpPr/>
            <p:nvPr/>
          </p:nvGrpSpPr>
          <p:grpSpPr>
            <a:xfrm>
              <a:off x="3722939" y="860032"/>
              <a:ext cx="538273" cy="538273"/>
              <a:chOff x="1752673" y="495870"/>
              <a:chExt cx="538273" cy="538273"/>
            </a:xfrm>
          </p:grpSpPr>
          <p:sp>
            <p:nvSpPr>
              <p:cNvPr id="251" name="Google Shape;620;p19">
                <a:extLst>
                  <a:ext uri="{FF2B5EF4-FFF2-40B4-BE49-F238E27FC236}">
                    <a16:creationId xmlns:a16="http://schemas.microsoft.com/office/drawing/2014/main" id="{BE337BFE-58F3-8B47-9F8B-E5A003F26E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3DC623-0E87-4842-9CCB-468C5ED6461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0" name="Group 229">
              <a:extLst>
                <a:ext uri="{FF2B5EF4-FFF2-40B4-BE49-F238E27FC236}">
                  <a16:creationId xmlns:a16="http://schemas.microsoft.com/office/drawing/2014/main" id="{D29C1C8D-B0A5-6340-A787-EDB963AF5B39}"/>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495CA6BA-53F6-5842-9A17-7794266BDC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BB6DBA7-BEAD-9949-AFEB-5764B78CFE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5A6279EB-0769-5549-9E59-44F21477D0A8}"/>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4B701047-C69E-CC41-BB01-34C50645633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EED52586-70CD-AB44-9D65-EF6325D8B250}"/>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3202E336-9592-224A-AF6D-1EB9CE80B5A2}"/>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6E627199-B9C2-9348-9201-308F5D82DA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B9945428-1E54-FC44-9554-30C380BDD6F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C8432696-A742-4340-9B6C-70EBAC233200}"/>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481B86F8-21B2-4045-AC43-85B3A806D2A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5217CA5A-BB4C-3A46-AC9D-44E2E2D38D9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F22FDE6C-5C0E-5348-A9A5-70967429F81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8DEF355E-39C6-4A45-8D85-90AB2CAC59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116DF1D-DF8D-774B-97CC-C102C619DC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E27435C-9BCD-7D42-82BC-BB98D903809B}"/>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90D14CF-19A8-A84F-8BAB-0256705D6B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FE20F60-6D90-B14D-8D13-7D8FC401F2A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7727A306-0CCF-8B43-ACB4-706C6AB68485}"/>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B3D22A3F-2270-D840-BEF3-6AA835069F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569369CC-1D56-7E44-8020-FFA01A72CD5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9DCBCAEF-E107-C841-8158-DD739C1BD1DA}"/>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081C386F-E348-104C-8F84-6AF72B38E7F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DEAF5B9-4A1D-FA44-9013-2AE18603E55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0AF96E1-92B3-6A49-8995-ACF457E5728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3E353FC1-84C8-F24A-9CA8-F8D47F89DA1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03DF0BF7-74D6-314F-AAE3-A871F1F8593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B00C6CCC-6836-F94B-A33B-09BFA9547C4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666CFD5-AC3F-5346-B15E-63E1370CB0B3}"/>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B959052-0AA4-354D-B093-6654B9CDA8D6}"/>
              </a:ext>
            </a:extLst>
          </p:cNvPr>
          <p:cNvSpPr/>
          <p:nvPr/>
        </p:nvSpPr>
        <p:spPr>
          <a:xfrm>
            <a:off x="5529601"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=5</a:t>
            </a:r>
            <a:endParaRPr lang="en-GB" sz="2000" dirty="0"/>
          </a:p>
        </p:txBody>
      </p:sp>
    </p:spTree>
    <p:extLst>
      <p:ext uri="{BB962C8B-B14F-4D97-AF65-F5344CB8AC3E}">
        <p14:creationId xmlns:p14="http://schemas.microsoft.com/office/powerpoint/2010/main" val="138479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569932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91734" y="860032"/>
              <a:ext cx="538273" cy="538273"/>
              <a:chOff x="1752673" y="495870"/>
              <a:chExt cx="538273"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49CBB668-DA32-6B46-855F-568467001ADE}"/>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8050EB1-59F6-4848-AFCF-593F4144F7B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A1AE7A6-FA8B-8F4C-BBA6-EFB94FB90A5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FB3FF4B5-0630-3C4C-A6E3-CCAA5BC999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73E0559-ABF8-D74C-B68A-9917C6F58A8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8D9DD24-5A09-F64A-BE87-84B7C4CC05C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16C9FBAF-8088-D142-94DE-84E6AB3BDDC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43892F1-20ED-2F4A-8634-B3A3DFB8518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FD39A1B3-2E09-F643-922B-8646C2E2916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D700A7CC-7D8C-3F40-ACF0-6E4486D0FF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8242AD5F-E5E3-E24E-A59E-9D7A98809911}"/>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9EB0A242-22EE-6244-B6C9-5C48ADA612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3F4A876-3F9E-AD43-B435-75820EEC20E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7E3A36B8-7999-554A-94D6-FC8233E0CBB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14C65FD-EDFC-AB4D-90B2-695F8D5895C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4EA4EF67-688A-FE40-A4C4-3907AD73B362}"/>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7013E1A-C981-8945-8D77-E2ED2F0337B5}"/>
                </a:ext>
              </a:extLst>
            </p:cNvPr>
            <p:cNvGrpSpPr/>
            <p:nvPr/>
          </p:nvGrpSpPr>
          <p:grpSpPr>
            <a:xfrm>
              <a:off x="3706879" y="860032"/>
              <a:ext cx="570390" cy="538273"/>
              <a:chOff x="1736613" y="495870"/>
              <a:chExt cx="570390" cy="538273"/>
            </a:xfrm>
          </p:grpSpPr>
          <p:sp>
            <p:nvSpPr>
              <p:cNvPr id="251" name="Google Shape;620;p19">
                <a:extLst>
                  <a:ext uri="{FF2B5EF4-FFF2-40B4-BE49-F238E27FC236}">
                    <a16:creationId xmlns:a16="http://schemas.microsoft.com/office/drawing/2014/main" id="{79408F87-7F85-A049-8B44-035F3BEED96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5B8C8688-3F4C-484B-903B-FDFE35CDD50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5781E26C-FC8E-FE4C-B174-F1FEC03D58DA}"/>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286EE536-AC51-D243-8E6B-0E542F8E66A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030DE36F-2ED3-5B45-BC20-1D530070C7D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4F1CC0B3-C6DB-9E4C-AEBD-E71635D57A1C}"/>
                </a:ext>
              </a:extLst>
            </p:cNvPr>
            <p:cNvGrpSpPr/>
            <p:nvPr/>
          </p:nvGrpSpPr>
          <p:grpSpPr>
            <a:xfrm>
              <a:off x="4291734" y="860032"/>
              <a:ext cx="538273" cy="538273"/>
              <a:chOff x="1752673" y="495870"/>
              <a:chExt cx="538273" cy="538273"/>
            </a:xfrm>
          </p:grpSpPr>
          <p:sp>
            <p:nvSpPr>
              <p:cNvPr id="247" name="Google Shape;620;p19">
                <a:extLst>
                  <a:ext uri="{FF2B5EF4-FFF2-40B4-BE49-F238E27FC236}">
                    <a16:creationId xmlns:a16="http://schemas.microsoft.com/office/drawing/2014/main" id="{0E30A3DD-1456-9248-83FE-BDFBDBE397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76179A50-2385-EA47-BC92-88FAE9F3C0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2" name="Group 231">
              <a:extLst>
                <a:ext uri="{FF2B5EF4-FFF2-40B4-BE49-F238E27FC236}">
                  <a16:creationId xmlns:a16="http://schemas.microsoft.com/office/drawing/2014/main" id="{1D4DAF0B-7DFC-CA42-A25A-C8CB98FFCA15}"/>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9D88A505-D676-7345-96CC-36DBFFFBA10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A2781107-DFD8-EB49-9174-57D08E1F980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2DD54438-749A-224A-A3DB-A3BC2F253383}"/>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3139FBD2-F493-6941-BB4E-DBD541E290A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F18A17A-9653-4B45-B14C-E926D249A4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B9346E8D-8EC9-B44C-99D3-5BF905E818B7}"/>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1908DE7C-481A-B74A-8697-6C21AF0963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95979891-BF85-A94F-B763-90CCC8666BD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47432CA1-B296-5D41-9D56-5D8B78862D22}"/>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62590940-5721-4441-B377-A17B430ACD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BA646C8A-E593-9540-94F5-FD3103550E6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3D5DEE9D-5F96-A646-81B8-45E2D7FF0733}"/>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408458A1-E86E-9C44-A8E9-BDACAE56426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DCC061B-C4C5-E04B-B1C3-C79A8CF73C8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F3C9D948-F04A-0A45-8754-859B43FC390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2683B2A-A58F-8C44-AC15-2E2D9F4C37B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D5046BFE-8631-AB4B-8442-3DE0FEFD80CA}"/>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1D1FF020-EA1A-804D-8116-E13B8887A149}"/>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381DA1A-3985-F241-9049-39111B061723}"/>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B0119D0A-B617-E748-9655-1E31AF2D5D8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6C7D61BC-C23C-7148-959A-59C71C386AF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5292040-8F14-2A46-B0F2-8B11B34E2E2C}"/>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D028A628-BEAC-D341-9E21-DC2A379D3610}"/>
              </a:ext>
            </a:extLst>
          </p:cNvPr>
          <p:cNvSpPr/>
          <p:nvPr/>
        </p:nvSpPr>
        <p:spPr>
          <a:xfrm>
            <a:off x="5946221" y="6171776"/>
            <a:ext cx="137159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=6</a:t>
            </a:r>
            <a:endParaRPr lang="en-GB" sz="2000" dirty="0"/>
          </a:p>
        </p:txBody>
      </p:sp>
    </p:spTree>
    <p:extLst>
      <p:ext uri="{BB962C8B-B14F-4D97-AF65-F5344CB8AC3E}">
        <p14:creationId xmlns:p14="http://schemas.microsoft.com/office/powerpoint/2010/main" val="1253423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139162"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860529" y="860032"/>
              <a:ext cx="538273" cy="538273"/>
              <a:chOff x="1752673" y="495870"/>
              <a:chExt cx="538273"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1" y="860032"/>
              <a:ext cx="704138" cy="538273"/>
              <a:chOff x="1669740" y="495870"/>
              <a:chExt cx="704138"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0" y="564950"/>
                <a:ext cx="704138" cy="434582"/>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1D5CDC46-5C64-2C43-9BE2-C283BD73F91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DC4B2F7B-51F9-B94B-85D7-35944F8FD3EF}"/>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ED0A071B-5C15-BC41-B7A6-F2E53B29EC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4595806D-8C8B-D744-B81F-7C5C22B46051}"/>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DBAFD141-19D6-DC49-A905-AADC6556109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2D11C3CF-80B7-FE4D-96FF-01D9C3FB56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B4E9E03-3363-0442-B39C-F41BDB2A6C5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241A6AD0-246A-2D42-9E6B-ADDF7E2FAF7F}"/>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9E28AE7D-8B2C-6D45-A168-69C5525BCE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B218AF02-0735-9D47-9618-000FB9DB663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5A1A67D5-77DD-2E45-82E2-E7A58923E10A}"/>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6E383F-8D90-1B4C-A662-34CB6CDA94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32867967-69F5-6644-B7DA-0A4289D1908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BEA60819-6EAD-F24E-811A-182208CE54C9}"/>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1F050AC9-A120-6E4C-AD19-722935C49AE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E1E08D83-402B-C549-B4C7-70FBC23C5487}"/>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830DB792-F3EF-844C-A0BB-AFDDC6E1846A}"/>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81C7C36-A472-264F-B6D8-4B9E4F0B24B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425B7F6E-9C3B-9F4D-A3CB-92F18BD4AEAF}"/>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0947C6B9-6326-104A-8693-8D2A28D7CE2C}"/>
                </a:ext>
              </a:extLst>
            </p:cNvPr>
            <p:cNvGrpSpPr/>
            <p:nvPr/>
          </p:nvGrpSpPr>
          <p:grpSpPr>
            <a:xfrm>
              <a:off x="4860529" y="860032"/>
              <a:ext cx="538273" cy="538273"/>
              <a:chOff x="1752673" y="495870"/>
              <a:chExt cx="538273" cy="538273"/>
            </a:xfrm>
          </p:grpSpPr>
          <p:sp>
            <p:nvSpPr>
              <p:cNvPr id="249" name="Google Shape;620;p19">
                <a:extLst>
                  <a:ext uri="{FF2B5EF4-FFF2-40B4-BE49-F238E27FC236}">
                    <a16:creationId xmlns:a16="http://schemas.microsoft.com/office/drawing/2014/main" id="{A2C49E59-2D28-FA4D-82FA-59389BCA2B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0E8FA1B-8AF6-E346-9517-D0756AEFAA56}"/>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1" name="Group 230">
              <a:extLst>
                <a:ext uri="{FF2B5EF4-FFF2-40B4-BE49-F238E27FC236}">
                  <a16:creationId xmlns:a16="http://schemas.microsoft.com/office/drawing/2014/main" id="{00F4E592-ED9D-EB4B-9846-1993A50BB2BC}"/>
                </a:ext>
              </a:extLst>
            </p:cNvPr>
            <p:cNvGrpSpPr/>
            <p:nvPr/>
          </p:nvGrpSpPr>
          <p:grpSpPr>
            <a:xfrm>
              <a:off x="4275674" y="860032"/>
              <a:ext cx="570390" cy="538273"/>
              <a:chOff x="1736613" y="495870"/>
              <a:chExt cx="570390" cy="538273"/>
            </a:xfrm>
          </p:grpSpPr>
          <p:sp>
            <p:nvSpPr>
              <p:cNvPr id="247" name="Google Shape;620;p19">
                <a:extLst>
                  <a:ext uri="{FF2B5EF4-FFF2-40B4-BE49-F238E27FC236}">
                    <a16:creationId xmlns:a16="http://schemas.microsoft.com/office/drawing/2014/main" id="{BFB280D3-4C2F-E949-912B-5C0FDC15CD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1B9BD32-7E54-6F41-B3DA-5B866DBCE788}"/>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C91A2A0-ADD7-2048-9AF9-333E492CD493}"/>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A3FCE909-58E4-014B-8804-3461DDE45C7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E71EE53-953D-D849-A3F1-E7C1D26B6F9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84BD0CBD-4E4F-474E-867B-A8DFE7A6A949}"/>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049F56E-6255-9C40-A3A3-A069AF0385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0667B551-C2D1-A740-8062-9C723F2F4B3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A48BB9B4-C5E5-6F45-88AA-AD59434EF821}"/>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3B01D73-1BD7-3C4D-AC2B-616F6F4349D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7F781F89-2A65-2B4B-95EF-C3A3325E33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31006556-8D45-664E-AFA0-12B4AB81517D}"/>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31347388-F802-A441-8DF8-62A22D83F43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03FDEA43-9A11-6B46-80DB-4FECD13B7E9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A2B925FA-9996-9845-B7C6-916F02EFA3D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717B8456-164F-B941-8C0C-3D875D3688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153ED66A-885E-A24E-BF14-A9505E343A0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66295B4D-E227-E04F-8B41-B4E81FE1DDC9}"/>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43B9C898-8869-654D-AD43-47579B2E8CE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E858D28C-008D-8146-A4A0-5600FF04AD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0E12572D-1F39-1840-92C8-D6DFD531FC15}"/>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5841EB03-6626-2E4E-BF03-78CA4053A7DC}"/>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6D03D792-B19C-6548-B1D5-73E14897CA4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07A79352-A5DF-E04E-BBEA-71FCBEF66C1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868D9B8E-6028-2148-9CF1-9C59647B386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BBEFB965-8DFF-384D-80DB-D06382487FBC}"/>
              </a:ext>
            </a:extLst>
          </p:cNvPr>
          <p:cNvSpPr/>
          <p:nvPr/>
        </p:nvSpPr>
        <p:spPr>
          <a:xfrm>
            <a:off x="6400453"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=7</a:t>
            </a:r>
            <a:endParaRPr lang="en-GB" sz="2000" dirty="0"/>
          </a:p>
        </p:txBody>
      </p:sp>
    </p:spTree>
    <p:extLst>
      <p:ext uri="{BB962C8B-B14F-4D97-AF65-F5344CB8AC3E}">
        <p14:creationId xmlns:p14="http://schemas.microsoft.com/office/powerpoint/2010/main" val="89739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6602151"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29324" y="860032"/>
              <a:ext cx="538273" cy="538273"/>
              <a:chOff x="1752673" y="495870"/>
              <a:chExt cx="538273"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B9B6F20-7A3E-2148-AE36-58F4946376A7}"/>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ACEE28C7-BC93-BA41-AE96-BFC97106D3AA}"/>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5EA7923E-DCD4-AF48-9BDF-743DE41DE55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D8675AA0-5183-D044-AFC3-1E597F8923B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6764DDE7-AEE9-C041-8F21-7C6AC6F3F7DD}"/>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00F7B69-BE68-0443-BB81-EAAE954321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5C8A72F7-B229-AF43-A9C5-372916F9B2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5A828673-048A-A84A-B1EB-7A0DE9F22463}"/>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140D6434-99FE-AE44-A654-12D5BBBDA24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C41778E3-AE98-2D4F-B5F4-1A4C587517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D361F8D2-850D-D649-AD45-1FB2636BF07F}"/>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796ADCFC-B847-7C4A-AF05-854C8A2106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E1C32B90-9569-3C4D-BB8B-91DACD7A399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152F9EFB-6AD4-0D42-A01B-C2D91806BC97}"/>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5B2519A8-E90E-6242-86F3-4551DAF075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9E51FBF8-1E6D-434D-A17A-7EAA3B144D1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7A90FCD2-9786-6846-A767-FD1752FC4E53}"/>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2B8566DA-C244-A64B-8F50-66D38350BAE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375FD147-192B-674F-8D46-7516DE73526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76210C27-2E9C-7743-83D4-16A1F171E01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CB61055E-6592-5B49-899A-1A5C575268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C177FEF2-C36B-D343-A627-443A17F04C64}"/>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1F431C18-72D9-8A47-9989-C1BD8C2428BB}"/>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3D25E14E-150F-734B-991A-FEF365D6614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48A0267E-C06F-3541-9BA5-8B0ED131588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DC502512-8EB5-F941-8C36-A8BA24AEF0C4}"/>
                </a:ext>
              </a:extLst>
            </p:cNvPr>
            <p:cNvGrpSpPr/>
            <p:nvPr/>
          </p:nvGrpSpPr>
          <p:grpSpPr>
            <a:xfrm>
              <a:off x="5429324" y="860032"/>
              <a:ext cx="538273" cy="538273"/>
              <a:chOff x="1752673" y="495870"/>
              <a:chExt cx="538273" cy="538273"/>
            </a:xfrm>
          </p:grpSpPr>
          <p:sp>
            <p:nvSpPr>
              <p:cNvPr id="245" name="Google Shape;620;p19">
                <a:extLst>
                  <a:ext uri="{FF2B5EF4-FFF2-40B4-BE49-F238E27FC236}">
                    <a16:creationId xmlns:a16="http://schemas.microsoft.com/office/drawing/2014/main" id="{F5318A03-5888-E84C-9B40-CDF90FDE68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78722B85-8AC7-774B-A799-9F3BA62557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3" name="Group 232">
              <a:extLst>
                <a:ext uri="{FF2B5EF4-FFF2-40B4-BE49-F238E27FC236}">
                  <a16:creationId xmlns:a16="http://schemas.microsoft.com/office/drawing/2014/main" id="{97FB0E16-C0F1-604F-91FB-982D619597BE}"/>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05E17460-BF60-CD49-9E6A-80CE32892C8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C845EA45-A445-964E-90F9-6E854FA3728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790434EE-3BD6-A94F-AC12-78E400442B29}"/>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3C35D9F1-B653-804D-A555-CD2061E453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F002F7EB-62C3-3E4F-95CE-47010AF91F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EF179B77-612B-0344-8C01-20846065E3E9}"/>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7A239156-282D-2A4C-AD0E-716F73B417E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266A4C77-E80A-A041-8A9E-9C2DF34887A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E5F8B762-76E9-E44A-8C38-5724015ACAA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A8565C39-EC91-5647-B93A-C52BF05255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D9222C11-D2D6-FD4F-BC36-28D9FD6F0DB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B7CEC2DC-24BD-7E44-82C0-4E80F80C42A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9AF8BEF0-99DB-9741-BF8F-B8350D29F4B9}"/>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2E41767-9A0B-8744-BC3D-6CB977C607F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AABF6314-66F0-FE4D-8885-BE0B2FBE519E}"/>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D35D85D8-C9F6-0A42-9B3E-D7484101C5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AE79207-2263-9E42-A4B6-ED8809A4A0B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2B2E6710-9FC8-C741-BC46-201DC69008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343812EB-1012-1344-BAFE-C2CFE7E38C34}"/>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6EC9D4FD-1ACE-6A40-A607-FAA3CC152697}"/>
              </a:ext>
            </a:extLst>
          </p:cNvPr>
          <p:cNvSpPr/>
          <p:nvPr/>
        </p:nvSpPr>
        <p:spPr>
          <a:xfrm>
            <a:off x="6937480"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=8</a:t>
            </a:r>
            <a:endParaRPr lang="en-GB" sz="2000" dirty="0"/>
          </a:p>
        </p:txBody>
      </p:sp>
    </p:spTree>
    <p:extLst>
      <p:ext uri="{BB962C8B-B14F-4D97-AF65-F5344CB8AC3E}">
        <p14:creationId xmlns:p14="http://schemas.microsoft.com/office/powerpoint/2010/main" val="340144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041995"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4" y="860032"/>
              <a:ext cx="570390" cy="538273"/>
              <a:chOff x="1736613" y="495870"/>
              <a:chExt cx="570390"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98119" y="860032"/>
              <a:ext cx="538273" cy="538273"/>
              <a:chOff x="1752673" y="495870"/>
              <a:chExt cx="538273"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F6F78FF4-7595-A245-8D6A-9A0991334402}"/>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24544C1C-7028-CF4D-A1C9-C5E9A7EA7C41}"/>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319BF240-BB66-1A46-9F68-FBEA11AEEBD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B285F1CD-6668-B44E-BED0-A7EC531AA98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A978281E-81E5-2F4A-A7F8-84580BD76667}"/>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0969A3D7-D6D4-CC49-A528-89E42C709E2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40CE0002-03B6-8247-A2B4-D405576E39E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6BAEB79E-87F6-2044-B89F-00473502AE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7E6A9784-D6D2-E04F-B52B-BEE42FD25C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75616E76-92F4-F740-8507-54A35C5F621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22CF50F2-EA62-2949-B69B-B2F18DB916C3}"/>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3C96D902-0D5A-4F49-A9EF-CEEC2F98100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58B750DD-F4DF-2042-BFD1-2B0162873AC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AB547865-E181-4D49-9D38-14A64B851268}"/>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DA12F7F3-F911-F646-B4F3-0B30B768DB8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0E697E93-E045-6B4E-8A30-3CD427D2A8D4}"/>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199FF5CF-C803-CB46-B990-2CDE00EA4BC8}"/>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359DA98D-E8CC-2545-91EA-0873CDCE701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2206F66C-C805-9042-9B88-7D9AD634F739}"/>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C11601D9-1A30-0A43-A681-A0BD8CEA1BF3}"/>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7338B40B-CC29-1442-AD24-CE12F2BE32F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5AAC3F75-6A68-0744-AA93-820D68DC1AB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C0816205-AA1E-3443-A42C-43D59DA735CD}"/>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20A06263-0F65-1440-8B34-70AAD2FC799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5041F30C-2B67-2F4B-9CBD-FD44310798B0}"/>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115708BF-6C7F-2F4D-9C41-FFDF7900CA8E}"/>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595DA36E-C2AD-8848-9EDA-BDAF959DF73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15F7EAAF-164C-FC45-96D8-E655A9656DCF}"/>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4BB1C1FD-9AF1-D04F-8563-A98BA85A453D}"/>
                </a:ext>
              </a:extLst>
            </p:cNvPr>
            <p:cNvGrpSpPr/>
            <p:nvPr/>
          </p:nvGrpSpPr>
          <p:grpSpPr>
            <a:xfrm>
              <a:off x="5998119" y="860032"/>
              <a:ext cx="538273" cy="538273"/>
              <a:chOff x="1752673" y="495870"/>
              <a:chExt cx="538273" cy="538273"/>
            </a:xfrm>
          </p:grpSpPr>
          <p:sp>
            <p:nvSpPr>
              <p:cNvPr id="243" name="Google Shape;620;p19">
                <a:extLst>
                  <a:ext uri="{FF2B5EF4-FFF2-40B4-BE49-F238E27FC236}">
                    <a16:creationId xmlns:a16="http://schemas.microsoft.com/office/drawing/2014/main" id="{8BB7DE44-685C-A949-8DD0-CA53EB51E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42BD7DB0-59FF-B949-A1F2-92E9379658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4" name="Group 233">
              <a:extLst>
                <a:ext uri="{FF2B5EF4-FFF2-40B4-BE49-F238E27FC236}">
                  <a16:creationId xmlns:a16="http://schemas.microsoft.com/office/drawing/2014/main" id="{4FB9F296-D3A0-7340-920A-967EB0A303CC}"/>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BCD803E3-0447-134A-84AC-4F969CEFF34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D7518BD8-6D22-E644-9BE0-AEC3AB7BC4D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03FCA3BD-C08D-954C-9E3C-FA2528907F05}"/>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929D4EBA-0B73-5141-90AF-C893DC9F741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EC71B359-5BD6-644E-8E8B-D487736D151A}"/>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95870B88-C5BC-D84A-9C25-082EC398D14C}"/>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23F17D3D-9B39-E946-865C-70D99AA59CB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92BA0BE7-D358-7A42-B467-4CABAD1079A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DE521FD3-1BB3-6243-9EEF-ECE6FEA5BCD1}"/>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F5DD0A15-BCBA-564D-895D-8A99D213126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9E0EAEE1-82FB-154C-82EB-2A22B90D0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33ABB5B3-8AA7-9B43-878B-A6935C2457DD}"/>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7AD257FD-7B68-AE45-9F04-C208F53EE96B}"/>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F10AEA48-01D1-9141-BB78-405CE68AA54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4E122E4B-1C7D-8049-9131-E462DF506C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9F89C504-C604-B44E-BDF5-4D27D6D1BC05}"/>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454D1D2E-45A2-864E-B40F-D0170822E5F0}"/>
              </a:ext>
            </a:extLst>
          </p:cNvPr>
          <p:cNvSpPr/>
          <p:nvPr/>
        </p:nvSpPr>
        <p:spPr>
          <a:xfrm>
            <a:off x="7372912"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=9</a:t>
            </a:r>
            <a:endParaRPr lang="en-GB" sz="2000" dirty="0"/>
          </a:p>
        </p:txBody>
      </p:sp>
    </p:spTree>
    <p:extLst>
      <p:ext uri="{BB962C8B-B14F-4D97-AF65-F5344CB8AC3E}">
        <p14:creationId xmlns:p14="http://schemas.microsoft.com/office/powerpoint/2010/main" val="3743028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Problem Statement</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buNone/>
            </a:pPr>
            <a:endParaRPr lang="en-GB" b="1" dirty="0">
              <a:latin typeface="Poppins Light" pitchFamily="2" charset="77"/>
              <a:cs typeface="Poppins Light" pitchFamily="2" charset="77"/>
            </a:endParaRPr>
          </a:p>
          <a:p>
            <a:pPr marL="0" indent="0" algn="ctr">
              <a:buNone/>
            </a:pPr>
            <a:r>
              <a:rPr lang="en-GB" b="1" dirty="0">
                <a:latin typeface="Poppins Light" pitchFamily="2" charset="77"/>
                <a:cs typeface="Poppins Light" pitchFamily="2" charset="77"/>
              </a:rPr>
              <a:t>All-pairs similarity search: ﻿Given a collection of data objects, retrieve the nearest neighbour for each object</a:t>
            </a:r>
          </a:p>
          <a:p>
            <a:pPr marL="0" indent="0">
              <a:buNone/>
            </a:pPr>
            <a:endParaRPr lang="en-GB" b="1" dirty="0">
              <a:latin typeface="Poppins Light" pitchFamily="2" charset="77"/>
              <a:cs typeface="Poppins Light" pitchFamily="2" charset="77"/>
            </a:endParaRPr>
          </a:p>
          <a:p>
            <a:r>
              <a:rPr lang="en-GB" dirty="0">
                <a:latin typeface="Poppins Light" pitchFamily="2" charset="77"/>
                <a:cs typeface="Poppins Light" pitchFamily="2" charset="77"/>
              </a:rPr>
              <a:t>1 data/minute + 1 year of measurement = TS of length 525,600. </a:t>
            </a:r>
          </a:p>
          <a:p>
            <a:r>
              <a:rPr lang="en-GB" dirty="0">
                <a:latin typeface="Poppins Light" pitchFamily="2" charset="77"/>
                <a:cs typeface="Poppins Light" pitchFamily="2" charset="77"/>
              </a:rPr>
              <a:t>The obvious nested loop algorithm requires 132,880,692,960 Euclidean distance computations. If we assume each one takes 0.0001 seconds, then the join will take </a:t>
            </a:r>
            <a:r>
              <a:rPr lang="en-GB" b="1" dirty="0">
                <a:latin typeface="Poppins Light" pitchFamily="2" charset="77"/>
                <a:cs typeface="Poppins Light" pitchFamily="2" charset="77"/>
              </a:rPr>
              <a:t>153.8 days</a:t>
            </a:r>
            <a:r>
              <a:rPr lang="en-GB" dirty="0">
                <a:latin typeface="Poppins Light" pitchFamily="2" charset="77"/>
                <a:cs typeface="Poppins Light" pitchFamily="2" charset="77"/>
              </a:rPr>
              <a:t>. </a:t>
            </a:r>
          </a:p>
          <a:p>
            <a:r>
              <a:rPr lang="en-GB" dirty="0">
                <a:latin typeface="Poppins Light" pitchFamily="2" charset="77"/>
                <a:cs typeface="Poppins Light" pitchFamily="2" charset="77"/>
              </a:rPr>
              <a:t>This problem is usually addressed with dimensionality reduction techniques PAA and SAX. The core contribution of Matrix Profile is to show that we can reduce this time to</a:t>
            </a:r>
            <a:r>
              <a:rPr lang="en-GB" b="1" dirty="0">
                <a:latin typeface="Poppins Light" pitchFamily="2" charset="77"/>
                <a:cs typeface="Poppins Light" pitchFamily="2" charset="77"/>
              </a:rPr>
              <a:t> 6.3 hours</a:t>
            </a:r>
            <a:r>
              <a:rPr lang="en-GB" dirty="0">
                <a:latin typeface="Poppins Light" pitchFamily="2" charset="77"/>
                <a:cs typeface="Poppins Light" pitchFamily="2" charset="77"/>
              </a:rPr>
              <a:t>, using an off-the-shelf desktop computer without dimensionality reduction and information loss.</a:t>
            </a:r>
          </a:p>
        </p:txBody>
      </p:sp>
    </p:spTree>
    <p:extLst>
      <p:ext uri="{BB962C8B-B14F-4D97-AF65-F5344CB8AC3E}">
        <p14:creationId xmlns:p14="http://schemas.microsoft.com/office/powerpoint/2010/main" val="3767138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6" name="Group 165">
            <a:extLst>
              <a:ext uri="{FF2B5EF4-FFF2-40B4-BE49-F238E27FC236}">
                <a16:creationId xmlns:a16="http://schemas.microsoft.com/office/drawing/2014/main" id="{7B6D3830-20F2-1F42-AB87-6DF819CC82B3}"/>
              </a:ext>
            </a:extLst>
          </p:cNvPr>
          <p:cNvGrpSpPr/>
          <p:nvPr/>
        </p:nvGrpSpPr>
        <p:grpSpPr>
          <a:xfrm>
            <a:off x="3514734" y="761529"/>
            <a:ext cx="5736666" cy="419333"/>
            <a:chOff x="878964" y="860032"/>
            <a:chExt cx="7363814" cy="538273"/>
          </a:xfrm>
        </p:grpSpPr>
        <p:grpSp>
          <p:nvGrpSpPr>
            <p:cNvPr id="167" name="Group 166">
              <a:extLst>
                <a:ext uri="{FF2B5EF4-FFF2-40B4-BE49-F238E27FC236}">
                  <a16:creationId xmlns:a16="http://schemas.microsoft.com/office/drawing/2014/main" id="{EE5CADD0-69B9-AE46-81AF-F584E0DD18D1}"/>
                </a:ext>
              </a:extLst>
            </p:cNvPr>
            <p:cNvGrpSpPr/>
            <p:nvPr/>
          </p:nvGrpSpPr>
          <p:grpSpPr>
            <a:xfrm>
              <a:off x="878964" y="860032"/>
              <a:ext cx="538273" cy="538273"/>
              <a:chOff x="1752673" y="495870"/>
              <a:chExt cx="538273" cy="538273"/>
            </a:xfrm>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1431701" y="860032"/>
              <a:ext cx="570388" cy="53827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2000496" y="860032"/>
              <a:ext cx="570388" cy="53827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2502416" y="860032"/>
              <a:ext cx="704139" cy="53827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3071212" y="860032"/>
              <a:ext cx="704136" cy="53827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3640006" y="860032"/>
              <a:ext cx="704139" cy="53827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4777596" y="860032"/>
              <a:ext cx="704139" cy="53827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4208802" y="860032"/>
              <a:ext cx="704136" cy="53827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5413266" y="860032"/>
              <a:ext cx="570388" cy="53827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5982061" y="860032"/>
              <a:ext cx="570390" cy="53827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6566914" y="860032"/>
              <a:ext cx="538273" cy="538273"/>
              <a:chOff x="1752673" y="495870"/>
              <a:chExt cx="538273" cy="538273"/>
            </a:xfrm>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7135709" y="860032"/>
              <a:ext cx="538273" cy="538273"/>
              <a:chOff x="1752673" y="495870"/>
              <a:chExt cx="538273" cy="538273"/>
            </a:xfrm>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7704505" y="860032"/>
              <a:ext cx="538273" cy="538273"/>
              <a:chOff x="1752673" y="495870"/>
              <a:chExt cx="538273" cy="538273"/>
            </a:xfrm>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23" name="Group 222">
            <a:extLst>
              <a:ext uri="{FF2B5EF4-FFF2-40B4-BE49-F238E27FC236}">
                <a16:creationId xmlns:a16="http://schemas.microsoft.com/office/drawing/2014/main" id="{71F92D43-FD5F-174E-A189-FF45964B5D6B}"/>
              </a:ext>
            </a:extLst>
          </p:cNvPr>
          <p:cNvGrpSpPr/>
          <p:nvPr/>
        </p:nvGrpSpPr>
        <p:grpSpPr>
          <a:xfrm>
            <a:off x="3514734" y="207967"/>
            <a:ext cx="5736666" cy="419333"/>
            <a:chOff x="878964" y="860032"/>
            <a:chExt cx="7363814" cy="538273"/>
          </a:xfrm>
        </p:grpSpPr>
        <p:grpSp>
          <p:nvGrpSpPr>
            <p:cNvPr id="224" name="Group 223">
              <a:extLst>
                <a:ext uri="{FF2B5EF4-FFF2-40B4-BE49-F238E27FC236}">
                  <a16:creationId xmlns:a16="http://schemas.microsoft.com/office/drawing/2014/main" id="{E35CD7A6-3BAF-5340-8EC2-CB61361CC4B4}"/>
                </a:ext>
              </a:extLst>
            </p:cNvPr>
            <p:cNvGrpSpPr/>
            <p:nvPr/>
          </p:nvGrpSpPr>
          <p:grpSpPr>
            <a:xfrm>
              <a:off x="878964" y="860032"/>
              <a:ext cx="538273" cy="538273"/>
              <a:chOff x="1752673" y="495870"/>
              <a:chExt cx="538273" cy="538273"/>
            </a:xfrm>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1431701" y="860032"/>
              <a:ext cx="570388" cy="53827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2000496" y="860032"/>
              <a:ext cx="570388" cy="53827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2569291" y="860032"/>
              <a:ext cx="570388" cy="53827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3138084" y="860032"/>
              <a:ext cx="570390" cy="53827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3706881" y="860032"/>
              <a:ext cx="570388" cy="53827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4844471" y="860032"/>
              <a:ext cx="570388" cy="53827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4275676" y="860032"/>
              <a:ext cx="570388" cy="53827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5413266" y="860032"/>
              <a:ext cx="570388" cy="538273"/>
              <a:chOff x="1736615" y="495870"/>
              <a:chExt cx="570388"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5982061" y="860032"/>
              <a:ext cx="570388" cy="538273"/>
              <a:chOff x="1736615" y="495870"/>
              <a:chExt cx="570388"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6566914" y="860032"/>
              <a:ext cx="538273" cy="538273"/>
              <a:chOff x="1752673" y="495870"/>
              <a:chExt cx="538273" cy="538273"/>
            </a:xfrm>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7135709" y="860032"/>
              <a:ext cx="538273" cy="538273"/>
              <a:chOff x="1752673" y="495870"/>
              <a:chExt cx="538273" cy="538273"/>
            </a:xfrm>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7704505" y="860032"/>
              <a:ext cx="538273" cy="538273"/>
              <a:chOff x="1752673" y="495870"/>
              <a:chExt cx="538273" cy="538273"/>
            </a:xfrm>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grpSp>
        <p:nvGrpSpPr>
          <p:cNvPr id="263" name="Google Shape;810;p40">
            <a:extLst>
              <a:ext uri="{FF2B5EF4-FFF2-40B4-BE49-F238E27FC236}">
                <a16:creationId xmlns:a16="http://schemas.microsoft.com/office/drawing/2014/main" id="{1A3A0D06-6265-D742-808C-732821E76C10}"/>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DCB1E0BC-415E-E940-9499-8D27245525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28639DA6-DC88-5E48-AE28-F4D933FDC52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937CC03A-E1A6-DF4A-AD24-12198602D2F3}"/>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9C1D657D-801D-A844-BF63-7E3EA7013B60}"/>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D44127EC-AF3F-3F4B-AEC6-DFE2E8007B7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757FF6D7-3A13-BF41-B6B6-692864C7828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E2901B6B-675B-AB47-AFBD-5778783CAFD2}"/>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
        <p:nvSpPr>
          <p:cNvPr id="271" name="Rectangle 270">
            <a:extLst>
              <a:ext uri="{FF2B5EF4-FFF2-40B4-BE49-F238E27FC236}">
                <a16:creationId xmlns:a16="http://schemas.microsoft.com/office/drawing/2014/main" id="{3F4D45E5-A4F4-4343-8714-416237513CE9}"/>
              </a:ext>
            </a:extLst>
          </p:cNvPr>
          <p:cNvSpPr/>
          <p:nvPr/>
        </p:nvSpPr>
        <p:spPr>
          <a:xfrm>
            <a:off x="7793827" y="6171776"/>
            <a:ext cx="1246902" cy="400110"/>
          </a:xfrm>
          <a:prstGeom prst="rect">
            <a:avLst/>
          </a:prstGeom>
        </p:spPr>
        <p:txBody>
          <a:bodyPr wrap="square">
            <a:spAutoFit/>
          </a:bodyPr>
          <a:lstStyle/>
          <a:p>
            <a:pPr algn="ctr"/>
            <a:r>
              <a:rPr lang="en-GB" sz="2000" dirty="0" err="1">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=10</a:t>
            </a:r>
            <a:endParaRPr lang="en-GB" sz="2000" dirty="0"/>
          </a:p>
        </p:txBody>
      </p:sp>
    </p:spTree>
    <p:extLst>
      <p:ext uri="{BB962C8B-B14F-4D97-AF65-F5344CB8AC3E}">
        <p14:creationId xmlns:p14="http://schemas.microsoft.com/office/powerpoint/2010/main" val="1272130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7516559"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167" name="Group 166">
            <a:extLst>
              <a:ext uri="{FF2B5EF4-FFF2-40B4-BE49-F238E27FC236}">
                <a16:creationId xmlns:a16="http://schemas.microsoft.com/office/drawing/2014/main" id="{EE5CADD0-69B9-AE46-81AF-F584E0DD18D1}"/>
              </a:ext>
            </a:extLst>
          </p:cNvPr>
          <p:cNvGrpSpPr/>
          <p:nvPr/>
        </p:nvGrpSpPr>
        <p:grpSpPr>
          <a:xfrm>
            <a:off x="3514734" y="761529"/>
            <a:ext cx="419333" cy="419333"/>
            <a:chOff x="1752673" y="495870"/>
            <a:chExt cx="538273" cy="538273"/>
          </a:xfrm>
          <a:solidFill>
            <a:schemeClr val="bg2">
              <a:lumMod val="90000"/>
            </a:schemeClr>
          </a:solidFill>
        </p:grpSpPr>
        <p:sp>
          <p:nvSpPr>
            <p:cNvPr id="221" name="Google Shape;620;p19">
              <a:extLst>
                <a:ext uri="{FF2B5EF4-FFF2-40B4-BE49-F238E27FC236}">
                  <a16:creationId xmlns:a16="http://schemas.microsoft.com/office/drawing/2014/main" id="{A239C3F0-3920-8143-89B1-78373BA8F57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2" name="TextBox 221">
              <a:extLst>
                <a:ext uri="{FF2B5EF4-FFF2-40B4-BE49-F238E27FC236}">
                  <a16:creationId xmlns:a16="http://schemas.microsoft.com/office/drawing/2014/main" id="{4743B655-572B-6B49-8E52-7726EC419E3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68" name="Group 167">
            <a:extLst>
              <a:ext uri="{FF2B5EF4-FFF2-40B4-BE49-F238E27FC236}">
                <a16:creationId xmlns:a16="http://schemas.microsoft.com/office/drawing/2014/main" id="{1887CE4E-ACFE-034E-BAA0-68A2175E0021}"/>
              </a:ext>
            </a:extLst>
          </p:cNvPr>
          <p:cNvGrpSpPr/>
          <p:nvPr/>
        </p:nvGrpSpPr>
        <p:grpSpPr>
          <a:xfrm>
            <a:off x="3945335" y="761529"/>
            <a:ext cx="444352" cy="419333"/>
            <a:chOff x="1736615" y="495870"/>
            <a:chExt cx="570388" cy="538273"/>
          </a:xfrm>
        </p:grpSpPr>
        <p:sp>
          <p:nvSpPr>
            <p:cNvPr id="219" name="Google Shape;620;p19">
              <a:extLst>
                <a:ext uri="{FF2B5EF4-FFF2-40B4-BE49-F238E27FC236}">
                  <a16:creationId xmlns:a16="http://schemas.microsoft.com/office/drawing/2014/main" id="{3F4B657E-6EBE-8B4C-A21E-874A304D125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20" name="TextBox 219">
              <a:extLst>
                <a:ext uri="{FF2B5EF4-FFF2-40B4-BE49-F238E27FC236}">
                  <a16:creationId xmlns:a16="http://schemas.microsoft.com/office/drawing/2014/main" id="{71B0F603-D8BE-CF42-A0BB-5C65D933E59E}"/>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7.4</a:t>
              </a:r>
            </a:p>
          </p:txBody>
        </p:sp>
      </p:grpSp>
      <p:grpSp>
        <p:nvGrpSpPr>
          <p:cNvPr id="169" name="Group 168">
            <a:extLst>
              <a:ext uri="{FF2B5EF4-FFF2-40B4-BE49-F238E27FC236}">
                <a16:creationId xmlns:a16="http://schemas.microsoft.com/office/drawing/2014/main" id="{705CD5BA-1CC3-5D43-BCFE-740DF1A5FF33}"/>
              </a:ext>
            </a:extLst>
          </p:cNvPr>
          <p:cNvGrpSpPr/>
          <p:nvPr/>
        </p:nvGrpSpPr>
        <p:grpSpPr>
          <a:xfrm>
            <a:off x="4388446" y="761529"/>
            <a:ext cx="444352" cy="419333"/>
            <a:chOff x="1736615" y="495870"/>
            <a:chExt cx="570388" cy="538273"/>
          </a:xfrm>
        </p:grpSpPr>
        <p:sp>
          <p:nvSpPr>
            <p:cNvPr id="217" name="Google Shape;620;p19">
              <a:extLst>
                <a:ext uri="{FF2B5EF4-FFF2-40B4-BE49-F238E27FC236}">
                  <a16:creationId xmlns:a16="http://schemas.microsoft.com/office/drawing/2014/main" id="{E4DCEF78-949F-8947-B313-AEF0949417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8" name="TextBox 217">
              <a:extLst>
                <a:ext uri="{FF2B5EF4-FFF2-40B4-BE49-F238E27FC236}">
                  <a16:creationId xmlns:a16="http://schemas.microsoft.com/office/drawing/2014/main" id="{5DA909AE-8DD3-5A4C-A3D4-02119B99E591}"/>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6.9</a:t>
              </a:r>
            </a:p>
          </p:txBody>
        </p:sp>
      </p:grpSp>
      <p:grpSp>
        <p:nvGrpSpPr>
          <p:cNvPr id="170" name="Group 169">
            <a:extLst>
              <a:ext uri="{FF2B5EF4-FFF2-40B4-BE49-F238E27FC236}">
                <a16:creationId xmlns:a16="http://schemas.microsoft.com/office/drawing/2014/main" id="{43565AD6-1FE9-194A-B01C-2E2FDDD888CC}"/>
              </a:ext>
            </a:extLst>
          </p:cNvPr>
          <p:cNvGrpSpPr/>
          <p:nvPr/>
        </p:nvGrpSpPr>
        <p:grpSpPr>
          <a:xfrm>
            <a:off x="4779459" y="761529"/>
            <a:ext cx="548549" cy="419333"/>
            <a:chOff x="1669740" y="495870"/>
            <a:chExt cx="704139" cy="538273"/>
          </a:xfrm>
        </p:grpSpPr>
        <p:sp>
          <p:nvSpPr>
            <p:cNvPr id="215" name="Google Shape;620;p19">
              <a:extLst>
                <a:ext uri="{FF2B5EF4-FFF2-40B4-BE49-F238E27FC236}">
                  <a16:creationId xmlns:a16="http://schemas.microsoft.com/office/drawing/2014/main" id="{598759CE-F42B-B343-AD42-C2BB2710B9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6" name="TextBox 215">
              <a:extLst>
                <a:ext uri="{FF2B5EF4-FFF2-40B4-BE49-F238E27FC236}">
                  <a16:creationId xmlns:a16="http://schemas.microsoft.com/office/drawing/2014/main" id="{1734B0D6-CC7B-9E45-B86D-7DA7422057A7}"/>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14.7</a:t>
              </a:r>
            </a:p>
          </p:txBody>
        </p:sp>
      </p:grpSp>
      <p:grpSp>
        <p:nvGrpSpPr>
          <p:cNvPr id="171" name="Group 170">
            <a:extLst>
              <a:ext uri="{FF2B5EF4-FFF2-40B4-BE49-F238E27FC236}">
                <a16:creationId xmlns:a16="http://schemas.microsoft.com/office/drawing/2014/main" id="{0B6F9F7C-D186-8648-BDD5-38C7F5C2446B}"/>
              </a:ext>
            </a:extLst>
          </p:cNvPr>
          <p:cNvGrpSpPr/>
          <p:nvPr/>
        </p:nvGrpSpPr>
        <p:grpSpPr>
          <a:xfrm>
            <a:off x="5222571" y="761529"/>
            <a:ext cx="548546" cy="419333"/>
            <a:chOff x="1669741" y="495870"/>
            <a:chExt cx="704136" cy="538273"/>
          </a:xfrm>
        </p:grpSpPr>
        <p:sp>
          <p:nvSpPr>
            <p:cNvPr id="203" name="Google Shape;620;p19">
              <a:extLst>
                <a:ext uri="{FF2B5EF4-FFF2-40B4-BE49-F238E27FC236}">
                  <a16:creationId xmlns:a16="http://schemas.microsoft.com/office/drawing/2014/main" id="{2AA633B1-34A4-6D46-86CC-3F520012939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1" name="TextBox 210">
              <a:extLst>
                <a:ext uri="{FF2B5EF4-FFF2-40B4-BE49-F238E27FC236}">
                  <a16:creationId xmlns:a16="http://schemas.microsoft.com/office/drawing/2014/main" id="{A79E32EF-E7B4-7F4D-81FC-56E3EFEDC477}"/>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19.3</a:t>
              </a:r>
            </a:p>
          </p:txBody>
        </p:sp>
      </p:grpSp>
      <p:grpSp>
        <p:nvGrpSpPr>
          <p:cNvPr id="172" name="Group 171">
            <a:extLst>
              <a:ext uri="{FF2B5EF4-FFF2-40B4-BE49-F238E27FC236}">
                <a16:creationId xmlns:a16="http://schemas.microsoft.com/office/drawing/2014/main" id="{F76AFB3D-F65D-CD46-B8FD-DBC6EE110FEF}"/>
              </a:ext>
            </a:extLst>
          </p:cNvPr>
          <p:cNvGrpSpPr/>
          <p:nvPr/>
        </p:nvGrpSpPr>
        <p:grpSpPr>
          <a:xfrm>
            <a:off x="5665681" y="761529"/>
            <a:ext cx="548549" cy="419333"/>
            <a:chOff x="1669740" y="495870"/>
            <a:chExt cx="704139" cy="538273"/>
          </a:xfrm>
        </p:grpSpPr>
        <p:sp>
          <p:nvSpPr>
            <p:cNvPr id="201" name="Google Shape;620;p19">
              <a:extLst>
                <a:ext uri="{FF2B5EF4-FFF2-40B4-BE49-F238E27FC236}">
                  <a16:creationId xmlns:a16="http://schemas.microsoft.com/office/drawing/2014/main" id="{200B285D-C8AE-2643-B810-21397EB0E0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A58C78BD-F695-5B40-A54E-6E1B9C43A521}"/>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17.7</a:t>
              </a:r>
            </a:p>
          </p:txBody>
        </p:sp>
      </p:grpSp>
      <p:grpSp>
        <p:nvGrpSpPr>
          <p:cNvPr id="173" name="Group 172">
            <a:extLst>
              <a:ext uri="{FF2B5EF4-FFF2-40B4-BE49-F238E27FC236}">
                <a16:creationId xmlns:a16="http://schemas.microsoft.com/office/drawing/2014/main" id="{2A2975BD-1F6B-A74D-A5D2-4ABD07981332}"/>
              </a:ext>
            </a:extLst>
          </p:cNvPr>
          <p:cNvGrpSpPr/>
          <p:nvPr/>
        </p:nvGrpSpPr>
        <p:grpSpPr>
          <a:xfrm>
            <a:off x="6551903" y="761529"/>
            <a:ext cx="548549" cy="419333"/>
            <a:chOff x="1669740" y="495870"/>
            <a:chExt cx="704139" cy="538273"/>
          </a:xfrm>
        </p:grpSpPr>
        <p:sp>
          <p:nvSpPr>
            <p:cNvPr id="198" name="Google Shape;620;p19">
              <a:extLst>
                <a:ext uri="{FF2B5EF4-FFF2-40B4-BE49-F238E27FC236}">
                  <a16:creationId xmlns:a16="http://schemas.microsoft.com/office/drawing/2014/main" id="{E1FE3C6A-BDCF-0B49-ACF6-20118C4E6F8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9" name="TextBox 198">
              <a:extLst>
                <a:ext uri="{FF2B5EF4-FFF2-40B4-BE49-F238E27FC236}">
                  <a16:creationId xmlns:a16="http://schemas.microsoft.com/office/drawing/2014/main" id="{478E54E2-7D87-6749-ACAD-B7328400C972}"/>
                </a:ext>
              </a:extLst>
            </p:cNvPr>
            <p:cNvSpPr txBox="1"/>
            <p:nvPr/>
          </p:nvSpPr>
          <p:spPr>
            <a:xfrm>
              <a:off x="1669740" y="564950"/>
              <a:ext cx="704139" cy="434582"/>
            </a:xfrm>
            <a:prstGeom prst="rect">
              <a:avLst/>
            </a:prstGeom>
            <a:noFill/>
          </p:spPr>
          <p:txBody>
            <a:bodyPr wrap="none" rtlCol="0">
              <a:spAutoFit/>
            </a:bodyPr>
            <a:lstStyle/>
            <a:p>
              <a:pPr algn="ctr"/>
              <a:r>
                <a:rPr lang="en-GB" sz="1600" dirty="0">
                  <a:solidFill>
                    <a:schemeClr val="tx1">
                      <a:lumMod val="50000"/>
                      <a:lumOff val="50000"/>
                    </a:schemeClr>
                  </a:solidFill>
                </a:rPr>
                <a:t>15.0</a:t>
              </a:r>
            </a:p>
          </p:txBody>
        </p:sp>
      </p:grpSp>
      <p:grpSp>
        <p:nvGrpSpPr>
          <p:cNvPr id="174" name="Group 173">
            <a:extLst>
              <a:ext uri="{FF2B5EF4-FFF2-40B4-BE49-F238E27FC236}">
                <a16:creationId xmlns:a16="http://schemas.microsoft.com/office/drawing/2014/main" id="{019B9429-4EB9-5542-8645-100D1391AB4B}"/>
              </a:ext>
            </a:extLst>
          </p:cNvPr>
          <p:cNvGrpSpPr/>
          <p:nvPr/>
        </p:nvGrpSpPr>
        <p:grpSpPr>
          <a:xfrm>
            <a:off x="6108793" y="761529"/>
            <a:ext cx="548546" cy="419333"/>
            <a:chOff x="1669741" y="495870"/>
            <a:chExt cx="704136" cy="538273"/>
          </a:xfrm>
        </p:grpSpPr>
        <p:sp>
          <p:nvSpPr>
            <p:cNvPr id="195" name="Google Shape;620;p19">
              <a:extLst>
                <a:ext uri="{FF2B5EF4-FFF2-40B4-BE49-F238E27FC236}">
                  <a16:creationId xmlns:a16="http://schemas.microsoft.com/office/drawing/2014/main" id="{B1AF8E98-6337-2948-90C7-9C0B44974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7" name="TextBox 196">
              <a:extLst>
                <a:ext uri="{FF2B5EF4-FFF2-40B4-BE49-F238E27FC236}">
                  <a16:creationId xmlns:a16="http://schemas.microsoft.com/office/drawing/2014/main" id="{3578DDBC-1935-4440-A4E8-7B68864264EE}"/>
                </a:ext>
              </a:extLst>
            </p:cNvPr>
            <p:cNvSpPr txBox="1"/>
            <p:nvPr/>
          </p:nvSpPr>
          <p:spPr>
            <a:xfrm>
              <a:off x="1669741" y="564950"/>
              <a:ext cx="704136" cy="434581"/>
            </a:xfrm>
            <a:prstGeom prst="rect">
              <a:avLst/>
            </a:prstGeom>
            <a:noFill/>
          </p:spPr>
          <p:txBody>
            <a:bodyPr wrap="none" rtlCol="0">
              <a:spAutoFit/>
            </a:bodyPr>
            <a:lstStyle/>
            <a:p>
              <a:pPr algn="ctr"/>
              <a:r>
                <a:rPr lang="en-GB" sz="1600" dirty="0">
                  <a:solidFill>
                    <a:schemeClr val="tx1">
                      <a:lumMod val="50000"/>
                      <a:lumOff val="50000"/>
                    </a:schemeClr>
                  </a:solidFill>
                </a:rPr>
                <a:t>19.9</a:t>
              </a:r>
            </a:p>
          </p:txBody>
        </p:sp>
      </p:grpSp>
      <p:grpSp>
        <p:nvGrpSpPr>
          <p:cNvPr id="175" name="Group 174">
            <a:extLst>
              <a:ext uri="{FF2B5EF4-FFF2-40B4-BE49-F238E27FC236}">
                <a16:creationId xmlns:a16="http://schemas.microsoft.com/office/drawing/2014/main" id="{49124422-77BE-4045-8DD7-2252B46BA61C}"/>
              </a:ext>
            </a:extLst>
          </p:cNvPr>
          <p:cNvGrpSpPr/>
          <p:nvPr/>
        </p:nvGrpSpPr>
        <p:grpSpPr>
          <a:xfrm>
            <a:off x="7047112" y="761529"/>
            <a:ext cx="444352" cy="419333"/>
            <a:chOff x="1736615" y="495870"/>
            <a:chExt cx="570388" cy="538273"/>
          </a:xfrm>
        </p:grpSpPr>
        <p:sp>
          <p:nvSpPr>
            <p:cNvPr id="191" name="Google Shape;620;p19">
              <a:extLst>
                <a:ext uri="{FF2B5EF4-FFF2-40B4-BE49-F238E27FC236}">
                  <a16:creationId xmlns:a16="http://schemas.microsoft.com/office/drawing/2014/main" id="{63D52807-6589-A243-9483-85DAD17A42A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4" name="TextBox 193">
              <a:extLst>
                <a:ext uri="{FF2B5EF4-FFF2-40B4-BE49-F238E27FC236}">
                  <a16:creationId xmlns:a16="http://schemas.microsoft.com/office/drawing/2014/main" id="{1029F8BB-B913-8D4A-B282-7184E0F1F78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8.2</a:t>
              </a:r>
            </a:p>
          </p:txBody>
        </p:sp>
      </p:grpSp>
      <p:grpSp>
        <p:nvGrpSpPr>
          <p:cNvPr id="176" name="Group 175">
            <a:extLst>
              <a:ext uri="{FF2B5EF4-FFF2-40B4-BE49-F238E27FC236}">
                <a16:creationId xmlns:a16="http://schemas.microsoft.com/office/drawing/2014/main" id="{8C7D8E08-9516-344B-9731-17D64263D0DC}"/>
              </a:ext>
            </a:extLst>
          </p:cNvPr>
          <p:cNvGrpSpPr/>
          <p:nvPr/>
        </p:nvGrpSpPr>
        <p:grpSpPr>
          <a:xfrm>
            <a:off x="7490223" y="761529"/>
            <a:ext cx="444354" cy="419333"/>
            <a:chOff x="1736615" y="495870"/>
            <a:chExt cx="570390" cy="538273"/>
          </a:xfrm>
        </p:grpSpPr>
        <p:sp>
          <p:nvSpPr>
            <p:cNvPr id="189" name="Google Shape;620;p19">
              <a:extLst>
                <a:ext uri="{FF2B5EF4-FFF2-40B4-BE49-F238E27FC236}">
                  <a16:creationId xmlns:a16="http://schemas.microsoft.com/office/drawing/2014/main" id="{0562E600-229F-9C48-B2D6-E913350837F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0" name="TextBox 189">
              <a:extLst>
                <a:ext uri="{FF2B5EF4-FFF2-40B4-BE49-F238E27FC236}">
                  <a16:creationId xmlns:a16="http://schemas.microsoft.com/office/drawing/2014/main" id="{3A64E30E-852D-1641-A06B-83894476997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8.9</a:t>
              </a:r>
            </a:p>
          </p:txBody>
        </p:sp>
      </p:grpSp>
      <p:grpSp>
        <p:nvGrpSpPr>
          <p:cNvPr id="177" name="Group 176">
            <a:extLst>
              <a:ext uri="{FF2B5EF4-FFF2-40B4-BE49-F238E27FC236}">
                <a16:creationId xmlns:a16="http://schemas.microsoft.com/office/drawing/2014/main" id="{695B169D-D08A-9447-A8C8-F48D6A55FABD}"/>
              </a:ext>
            </a:extLst>
          </p:cNvPr>
          <p:cNvGrpSpPr/>
          <p:nvPr/>
        </p:nvGrpSpPr>
        <p:grpSpPr>
          <a:xfrm>
            <a:off x="7945844" y="761529"/>
            <a:ext cx="419333" cy="419333"/>
            <a:chOff x="1752673" y="495870"/>
            <a:chExt cx="538273" cy="538273"/>
          </a:xfrm>
          <a:solidFill>
            <a:schemeClr val="bg2">
              <a:lumMod val="90000"/>
            </a:schemeClr>
          </a:solidFill>
        </p:grpSpPr>
        <p:sp>
          <p:nvSpPr>
            <p:cNvPr id="186" name="Google Shape;620;p19">
              <a:extLst>
                <a:ext uri="{FF2B5EF4-FFF2-40B4-BE49-F238E27FC236}">
                  <a16:creationId xmlns:a16="http://schemas.microsoft.com/office/drawing/2014/main" id="{D201F20B-F39F-F549-8151-7206CAB3657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600E4C75-8C5F-C54C-BF1D-C2A09C065120}"/>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78" name="Group 177">
            <a:extLst>
              <a:ext uri="{FF2B5EF4-FFF2-40B4-BE49-F238E27FC236}">
                <a16:creationId xmlns:a16="http://schemas.microsoft.com/office/drawing/2014/main" id="{31120CB0-504C-BA47-BD9F-521D2A4B9750}"/>
              </a:ext>
            </a:extLst>
          </p:cNvPr>
          <p:cNvGrpSpPr/>
          <p:nvPr/>
        </p:nvGrpSpPr>
        <p:grpSpPr>
          <a:xfrm>
            <a:off x="8388955" y="761529"/>
            <a:ext cx="419333" cy="419333"/>
            <a:chOff x="1752673" y="495870"/>
            <a:chExt cx="538273" cy="538273"/>
          </a:xfrm>
          <a:solidFill>
            <a:schemeClr val="bg2">
              <a:lumMod val="90000"/>
            </a:schemeClr>
          </a:solidFill>
        </p:grpSpPr>
        <p:sp>
          <p:nvSpPr>
            <p:cNvPr id="184" name="Google Shape;620;p19">
              <a:extLst>
                <a:ext uri="{FF2B5EF4-FFF2-40B4-BE49-F238E27FC236}">
                  <a16:creationId xmlns:a16="http://schemas.microsoft.com/office/drawing/2014/main" id="{BC672BE3-01E9-3243-8F2D-7C64B413DEC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5" name="TextBox 184">
              <a:extLst>
                <a:ext uri="{FF2B5EF4-FFF2-40B4-BE49-F238E27FC236}">
                  <a16:creationId xmlns:a16="http://schemas.microsoft.com/office/drawing/2014/main" id="{24D11BC2-1035-4B43-8DD7-56FCD823855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81" name="Group 180">
            <a:extLst>
              <a:ext uri="{FF2B5EF4-FFF2-40B4-BE49-F238E27FC236}">
                <a16:creationId xmlns:a16="http://schemas.microsoft.com/office/drawing/2014/main" id="{7EFE5583-DE2B-B049-989C-B1C4E5DDDA79}"/>
              </a:ext>
            </a:extLst>
          </p:cNvPr>
          <p:cNvGrpSpPr/>
          <p:nvPr/>
        </p:nvGrpSpPr>
        <p:grpSpPr>
          <a:xfrm>
            <a:off x="8832067" y="761529"/>
            <a:ext cx="419333" cy="419333"/>
            <a:chOff x="1752673" y="495870"/>
            <a:chExt cx="538273" cy="538273"/>
          </a:xfrm>
          <a:solidFill>
            <a:schemeClr val="bg2">
              <a:lumMod val="90000"/>
            </a:schemeClr>
          </a:solidFill>
        </p:grpSpPr>
        <p:sp>
          <p:nvSpPr>
            <p:cNvPr id="182" name="Google Shape;620;p19">
              <a:extLst>
                <a:ext uri="{FF2B5EF4-FFF2-40B4-BE49-F238E27FC236}">
                  <a16:creationId xmlns:a16="http://schemas.microsoft.com/office/drawing/2014/main" id="{88A42A6F-C5E1-E842-BDA9-49C17F8D1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3" name="TextBox 182">
              <a:extLst>
                <a:ext uri="{FF2B5EF4-FFF2-40B4-BE49-F238E27FC236}">
                  <a16:creationId xmlns:a16="http://schemas.microsoft.com/office/drawing/2014/main" id="{F63138A6-2987-714D-A897-D062E597E7A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24" name="Group 223">
            <a:extLst>
              <a:ext uri="{FF2B5EF4-FFF2-40B4-BE49-F238E27FC236}">
                <a16:creationId xmlns:a16="http://schemas.microsoft.com/office/drawing/2014/main" id="{E35CD7A6-3BAF-5340-8EC2-CB61361CC4B4}"/>
              </a:ext>
            </a:extLst>
          </p:cNvPr>
          <p:cNvGrpSpPr/>
          <p:nvPr/>
        </p:nvGrpSpPr>
        <p:grpSpPr>
          <a:xfrm>
            <a:off x="3514734" y="207967"/>
            <a:ext cx="419333" cy="419333"/>
            <a:chOff x="1752673" y="495870"/>
            <a:chExt cx="538273" cy="538273"/>
          </a:xfrm>
          <a:solidFill>
            <a:schemeClr val="bg2">
              <a:lumMod val="90000"/>
            </a:schemeClr>
          </a:solidFill>
        </p:grpSpPr>
        <p:sp>
          <p:nvSpPr>
            <p:cNvPr id="261" name="Google Shape;620;p19">
              <a:extLst>
                <a:ext uri="{FF2B5EF4-FFF2-40B4-BE49-F238E27FC236}">
                  <a16:creationId xmlns:a16="http://schemas.microsoft.com/office/drawing/2014/main" id="{A7A170AD-88CF-384C-9247-CD360776A9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2" name="TextBox 261">
              <a:extLst>
                <a:ext uri="{FF2B5EF4-FFF2-40B4-BE49-F238E27FC236}">
                  <a16:creationId xmlns:a16="http://schemas.microsoft.com/office/drawing/2014/main" id="{6DB7BBB5-154C-1C4F-8EA1-D69142CCD29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225" name="Group 224">
            <a:extLst>
              <a:ext uri="{FF2B5EF4-FFF2-40B4-BE49-F238E27FC236}">
                <a16:creationId xmlns:a16="http://schemas.microsoft.com/office/drawing/2014/main" id="{4E02700A-6B0E-334E-8519-B21E07B91F5A}"/>
              </a:ext>
            </a:extLst>
          </p:cNvPr>
          <p:cNvGrpSpPr/>
          <p:nvPr/>
        </p:nvGrpSpPr>
        <p:grpSpPr>
          <a:xfrm>
            <a:off x="3945335" y="207967"/>
            <a:ext cx="444352" cy="419333"/>
            <a:chOff x="1736615" y="495870"/>
            <a:chExt cx="570388" cy="538273"/>
          </a:xfrm>
        </p:grpSpPr>
        <p:sp>
          <p:nvSpPr>
            <p:cNvPr id="259" name="Google Shape;620;p19">
              <a:extLst>
                <a:ext uri="{FF2B5EF4-FFF2-40B4-BE49-F238E27FC236}">
                  <a16:creationId xmlns:a16="http://schemas.microsoft.com/office/drawing/2014/main" id="{CB4FF404-B072-224B-80AA-2B5FFDA7360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60" name="TextBox 259">
              <a:extLst>
                <a:ext uri="{FF2B5EF4-FFF2-40B4-BE49-F238E27FC236}">
                  <a16:creationId xmlns:a16="http://schemas.microsoft.com/office/drawing/2014/main" id="{9057D22E-7209-A34E-9D6B-527259C0F80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26" name="Group 225">
            <a:extLst>
              <a:ext uri="{FF2B5EF4-FFF2-40B4-BE49-F238E27FC236}">
                <a16:creationId xmlns:a16="http://schemas.microsoft.com/office/drawing/2014/main" id="{B18F33AB-B708-1F49-930A-70F3AA76109E}"/>
              </a:ext>
            </a:extLst>
          </p:cNvPr>
          <p:cNvGrpSpPr/>
          <p:nvPr/>
        </p:nvGrpSpPr>
        <p:grpSpPr>
          <a:xfrm>
            <a:off x="4388446" y="207967"/>
            <a:ext cx="444352" cy="419333"/>
            <a:chOff x="1736615" y="495870"/>
            <a:chExt cx="570388" cy="538273"/>
          </a:xfrm>
        </p:grpSpPr>
        <p:sp>
          <p:nvSpPr>
            <p:cNvPr id="257" name="Google Shape;620;p19">
              <a:extLst>
                <a:ext uri="{FF2B5EF4-FFF2-40B4-BE49-F238E27FC236}">
                  <a16:creationId xmlns:a16="http://schemas.microsoft.com/office/drawing/2014/main" id="{E5034B82-9A16-C244-9F48-10E853E4BD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8" name="TextBox 257">
              <a:extLst>
                <a:ext uri="{FF2B5EF4-FFF2-40B4-BE49-F238E27FC236}">
                  <a16:creationId xmlns:a16="http://schemas.microsoft.com/office/drawing/2014/main" id="{2616AB9B-EE30-D742-BF7E-2619F1C5454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227" name="Group 226">
            <a:extLst>
              <a:ext uri="{FF2B5EF4-FFF2-40B4-BE49-F238E27FC236}">
                <a16:creationId xmlns:a16="http://schemas.microsoft.com/office/drawing/2014/main" id="{F282FBCE-558F-7143-BF2C-55A71F116B67}"/>
              </a:ext>
            </a:extLst>
          </p:cNvPr>
          <p:cNvGrpSpPr/>
          <p:nvPr/>
        </p:nvGrpSpPr>
        <p:grpSpPr>
          <a:xfrm>
            <a:off x="4831557" y="207967"/>
            <a:ext cx="444352" cy="419333"/>
            <a:chOff x="1736615" y="495870"/>
            <a:chExt cx="570388" cy="538273"/>
          </a:xfrm>
        </p:grpSpPr>
        <p:sp>
          <p:nvSpPr>
            <p:cNvPr id="255" name="Google Shape;620;p19">
              <a:extLst>
                <a:ext uri="{FF2B5EF4-FFF2-40B4-BE49-F238E27FC236}">
                  <a16:creationId xmlns:a16="http://schemas.microsoft.com/office/drawing/2014/main" id="{2EFF6317-1D1E-C44F-ABC1-91FA23CAD01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6" name="TextBox 255">
              <a:extLst>
                <a:ext uri="{FF2B5EF4-FFF2-40B4-BE49-F238E27FC236}">
                  <a16:creationId xmlns:a16="http://schemas.microsoft.com/office/drawing/2014/main" id="{AF0742BE-41B8-6040-9168-FA8882B06C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228" name="Group 227">
            <a:extLst>
              <a:ext uri="{FF2B5EF4-FFF2-40B4-BE49-F238E27FC236}">
                <a16:creationId xmlns:a16="http://schemas.microsoft.com/office/drawing/2014/main" id="{2E49513A-EDBF-1447-ABA0-2E406BABF92E}"/>
              </a:ext>
            </a:extLst>
          </p:cNvPr>
          <p:cNvGrpSpPr/>
          <p:nvPr/>
        </p:nvGrpSpPr>
        <p:grpSpPr>
          <a:xfrm>
            <a:off x="5274665" y="207967"/>
            <a:ext cx="444353" cy="419333"/>
            <a:chOff x="1736613" y="495870"/>
            <a:chExt cx="570390" cy="538273"/>
          </a:xfrm>
        </p:grpSpPr>
        <p:sp>
          <p:nvSpPr>
            <p:cNvPr id="253" name="Google Shape;620;p19">
              <a:extLst>
                <a:ext uri="{FF2B5EF4-FFF2-40B4-BE49-F238E27FC236}">
                  <a16:creationId xmlns:a16="http://schemas.microsoft.com/office/drawing/2014/main" id="{065B1CB3-C4B2-F745-B7EE-638570AD691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4" name="TextBox 253">
              <a:extLst>
                <a:ext uri="{FF2B5EF4-FFF2-40B4-BE49-F238E27FC236}">
                  <a16:creationId xmlns:a16="http://schemas.microsoft.com/office/drawing/2014/main" id="{7F7986B8-53AD-C84D-BB09-842628200000}"/>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229" name="Group 228">
            <a:extLst>
              <a:ext uri="{FF2B5EF4-FFF2-40B4-BE49-F238E27FC236}">
                <a16:creationId xmlns:a16="http://schemas.microsoft.com/office/drawing/2014/main" id="{23642830-E743-A740-889E-F2E1D1CCD6EC}"/>
              </a:ext>
            </a:extLst>
          </p:cNvPr>
          <p:cNvGrpSpPr/>
          <p:nvPr/>
        </p:nvGrpSpPr>
        <p:grpSpPr>
          <a:xfrm>
            <a:off x="5717779" y="207967"/>
            <a:ext cx="444352" cy="419333"/>
            <a:chOff x="1736615" y="495870"/>
            <a:chExt cx="570388" cy="538273"/>
          </a:xfrm>
        </p:grpSpPr>
        <p:sp>
          <p:nvSpPr>
            <p:cNvPr id="251" name="Google Shape;620;p19">
              <a:extLst>
                <a:ext uri="{FF2B5EF4-FFF2-40B4-BE49-F238E27FC236}">
                  <a16:creationId xmlns:a16="http://schemas.microsoft.com/office/drawing/2014/main" id="{DDC0C498-1970-3340-9AC6-6DA8A4B19B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2" name="TextBox 251">
              <a:extLst>
                <a:ext uri="{FF2B5EF4-FFF2-40B4-BE49-F238E27FC236}">
                  <a16:creationId xmlns:a16="http://schemas.microsoft.com/office/drawing/2014/main" id="{6E8EBD3E-8157-4649-A266-640FA32E9290}"/>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230" name="Group 229">
            <a:extLst>
              <a:ext uri="{FF2B5EF4-FFF2-40B4-BE49-F238E27FC236}">
                <a16:creationId xmlns:a16="http://schemas.microsoft.com/office/drawing/2014/main" id="{F4755CCA-8D70-034A-B862-BF8661EC222B}"/>
              </a:ext>
            </a:extLst>
          </p:cNvPr>
          <p:cNvGrpSpPr/>
          <p:nvPr/>
        </p:nvGrpSpPr>
        <p:grpSpPr>
          <a:xfrm>
            <a:off x="6604001" y="207967"/>
            <a:ext cx="444352" cy="419333"/>
            <a:chOff x="1736615" y="495870"/>
            <a:chExt cx="570388" cy="538273"/>
          </a:xfrm>
        </p:grpSpPr>
        <p:sp>
          <p:nvSpPr>
            <p:cNvPr id="249" name="Google Shape;620;p19">
              <a:extLst>
                <a:ext uri="{FF2B5EF4-FFF2-40B4-BE49-F238E27FC236}">
                  <a16:creationId xmlns:a16="http://schemas.microsoft.com/office/drawing/2014/main" id="{A1EE8CF5-EDCE-5A40-885F-532CCDDE905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50" name="TextBox 249">
              <a:extLst>
                <a:ext uri="{FF2B5EF4-FFF2-40B4-BE49-F238E27FC236}">
                  <a16:creationId xmlns:a16="http://schemas.microsoft.com/office/drawing/2014/main" id="{19058D1F-E64E-8A4C-B408-365A72AB27E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231" name="Group 230">
            <a:extLst>
              <a:ext uri="{FF2B5EF4-FFF2-40B4-BE49-F238E27FC236}">
                <a16:creationId xmlns:a16="http://schemas.microsoft.com/office/drawing/2014/main" id="{D768B917-2B51-9D4C-95FC-0097F44BE6E3}"/>
              </a:ext>
            </a:extLst>
          </p:cNvPr>
          <p:cNvGrpSpPr/>
          <p:nvPr/>
        </p:nvGrpSpPr>
        <p:grpSpPr>
          <a:xfrm>
            <a:off x="6160890" y="207967"/>
            <a:ext cx="444352" cy="419333"/>
            <a:chOff x="1736615" y="495870"/>
            <a:chExt cx="570388" cy="538273"/>
          </a:xfrm>
        </p:grpSpPr>
        <p:sp>
          <p:nvSpPr>
            <p:cNvPr id="247" name="Google Shape;620;p19">
              <a:extLst>
                <a:ext uri="{FF2B5EF4-FFF2-40B4-BE49-F238E27FC236}">
                  <a16:creationId xmlns:a16="http://schemas.microsoft.com/office/drawing/2014/main" id="{F1F83005-A2D2-6941-8E33-E648B08812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8" name="TextBox 247">
              <a:extLst>
                <a:ext uri="{FF2B5EF4-FFF2-40B4-BE49-F238E27FC236}">
                  <a16:creationId xmlns:a16="http://schemas.microsoft.com/office/drawing/2014/main" id="{C1905EAE-063E-1F48-A248-0597B1907435}"/>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232" name="Group 231">
            <a:extLst>
              <a:ext uri="{FF2B5EF4-FFF2-40B4-BE49-F238E27FC236}">
                <a16:creationId xmlns:a16="http://schemas.microsoft.com/office/drawing/2014/main" id="{5FAA72E8-D15B-5E41-928A-453C35344E73}"/>
              </a:ext>
            </a:extLst>
          </p:cNvPr>
          <p:cNvGrpSpPr/>
          <p:nvPr/>
        </p:nvGrpSpPr>
        <p:grpSpPr>
          <a:xfrm>
            <a:off x="7047112" y="207967"/>
            <a:ext cx="444354" cy="419333"/>
            <a:chOff x="1736615" y="495870"/>
            <a:chExt cx="570390" cy="538273"/>
          </a:xfrm>
        </p:grpSpPr>
        <p:sp>
          <p:nvSpPr>
            <p:cNvPr id="245" name="Google Shape;620;p19">
              <a:extLst>
                <a:ext uri="{FF2B5EF4-FFF2-40B4-BE49-F238E27FC236}">
                  <a16:creationId xmlns:a16="http://schemas.microsoft.com/office/drawing/2014/main" id="{6526BBE2-5C63-2D48-A928-553D8C9B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6" name="TextBox 245">
              <a:extLst>
                <a:ext uri="{FF2B5EF4-FFF2-40B4-BE49-F238E27FC236}">
                  <a16:creationId xmlns:a16="http://schemas.microsoft.com/office/drawing/2014/main" id="{D34FD44D-C6A8-E846-9819-8327640B39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233" name="Group 232">
            <a:extLst>
              <a:ext uri="{FF2B5EF4-FFF2-40B4-BE49-F238E27FC236}">
                <a16:creationId xmlns:a16="http://schemas.microsoft.com/office/drawing/2014/main" id="{2C7AFAC6-D43C-3841-A11E-B1148D11F266}"/>
              </a:ext>
            </a:extLst>
          </p:cNvPr>
          <p:cNvGrpSpPr/>
          <p:nvPr/>
        </p:nvGrpSpPr>
        <p:grpSpPr>
          <a:xfrm>
            <a:off x="7490223" y="207967"/>
            <a:ext cx="444354" cy="419333"/>
            <a:chOff x="1736615" y="495870"/>
            <a:chExt cx="570390" cy="538273"/>
          </a:xfrm>
        </p:grpSpPr>
        <p:sp>
          <p:nvSpPr>
            <p:cNvPr id="243" name="Google Shape;620;p19">
              <a:extLst>
                <a:ext uri="{FF2B5EF4-FFF2-40B4-BE49-F238E27FC236}">
                  <a16:creationId xmlns:a16="http://schemas.microsoft.com/office/drawing/2014/main" id="{A09E4DD7-8739-5249-8226-73653325206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4" name="TextBox 243">
              <a:extLst>
                <a:ext uri="{FF2B5EF4-FFF2-40B4-BE49-F238E27FC236}">
                  <a16:creationId xmlns:a16="http://schemas.microsoft.com/office/drawing/2014/main" id="{851D4C01-A92D-424C-8DAE-1C2C78C7C97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234" name="Group 233">
            <a:extLst>
              <a:ext uri="{FF2B5EF4-FFF2-40B4-BE49-F238E27FC236}">
                <a16:creationId xmlns:a16="http://schemas.microsoft.com/office/drawing/2014/main" id="{D9662B57-1A65-FC46-9F66-3FC569128265}"/>
              </a:ext>
            </a:extLst>
          </p:cNvPr>
          <p:cNvGrpSpPr/>
          <p:nvPr/>
        </p:nvGrpSpPr>
        <p:grpSpPr>
          <a:xfrm>
            <a:off x="7945844" y="207967"/>
            <a:ext cx="419333" cy="419333"/>
            <a:chOff x="1752673" y="495870"/>
            <a:chExt cx="538273" cy="538273"/>
          </a:xfrm>
          <a:solidFill>
            <a:schemeClr val="bg2">
              <a:lumMod val="90000"/>
            </a:schemeClr>
          </a:solidFill>
        </p:grpSpPr>
        <p:sp>
          <p:nvSpPr>
            <p:cNvPr id="241" name="Google Shape;620;p19">
              <a:extLst>
                <a:ext uri="{FF2B5EF4-FFF2-40B4-BE49-F238E27FC236}">
                  <a16:creationId xmlns:a16="http://schemas.microsoft.com/office/drawing/2014/main" id="{DF7B70EC-1B42-3A45-9E12-4FFBA692DF4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2" name="TextBox 241">
              <a:extLst>
                <a:ext uri="{FF2B5EF4-FFF2-40B4-BE49-F238E27FC236}">
                  <a16:creationId xmlns:a16="http://schemas.microsoft.com/office/drawing/2014/main" id="{1C0F00FC-059E-BF42-999C-B98187E3EAE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5" name="Group 234">
            <a:extLst>
              <a:ext uri="{FF2B5EF4-FFF2-40B4-BE49-F238E27FC236}">
                <a16:creationId xmlns:a16="http://schemas.microsoft.com/office/drawing/2014/main" id="{1E34EA03-CBC1-2F45-89A6-D43FD49D8581}"/>
              </a:ext>
            </a:extLst>
          </p:cNvPr>
          <p:cNvGrpSpPr/>
          <p:nvPr/>
        </p:nvGrpSpPr>
        <p:grpSpPr>
          <a:xfrm>
            <a:off x="8388955" y="207967"/>
            <a:ext cx="419333" cy="419333"/>
            <a:chOff x="1752673" y="495870"/>
            <a:chExt cx="538273" cy="538273"/>
          </a:xfrm>
          <a:solidFill>
            <a:schemeClr val="bg2">
              <a:lumMod val="90000"/>
            </a:schemeClr>
          </a:solidFill>
        </p:grpSpPr>
        <p:sp>
          <p:nvSpPr>
            <p:cNvPr id="239" name="Google Shape;620;p19">
              <a:extLst>
                <a:ext uri="{FF2B5EF4-FFF2-40B4-BE49-F238E27FC236}">
                  <a16:creationId xmlns:a16="http://schemas.microsoft.com/office/drawing/2014/main" id="{09FDC7FF-F2D6-ED4F-95CD-4F4D94CD15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40" name="TextBox 239">
              <a:extLst>
                <a:ext uri="{FF2B5EF4-FFF2-40B4-BE49-F238E27FC236}">
                  <a16:creationId xmlns:a16="http://schemas.microsoft.com/office/drawing/2014/main" id="{A2C145C3-DF84-754C-8D10-8F0AB712AAD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36" name="Group 235">
            <a:extLst>
              <a:ext uri="{FF2B5EF4-FFF2-40B4-BE49-F238E27FC236}">
                <a16:creationId xmlns:a16="http://schemas.microsoft.com/office/drawing/2014/main" id="{8023D7D3-BF72-D441-BD3D-A4D1E3EFE579}"/>
              </a:ext>
            </a:extLst>
          </p:cNvPr>
          <p:cNvGrpSpPr/>
          <p:nvPr/>
        </p:nvGrpSpPr>
        <p:grpSpPr>
          <a:xfrm>
            <a:off x="8832067" y="207967"/>
            <a:ext cx="419333" cy="419333"/>
            <a:chOff x="1752673" y="495870"/>
            <a:chExt cx="538273" cy="538273"/>
          </a:xfrm>
          <a:solidFill>
            <a:schemeClr val="bg2">
              <a:lumMod val="90000"/>
            </a:schemeClr>
          </a:solidFill>
        </p:grpSpPr>
        <p:sp>
          <p:nvSpPr>
            <p:cNvPr id="237" name="Google Shape;620;p19">
              <a:extLst>
                <a:ext uri="{FF2B5EF4-FFF2-40B4-BE49-F238E27FC236}">
                  <a16:creationId xmlns:a16="http://schemas.microsoft.com/office/drawing/2014/main" id="{DA49AC86-72B3-644B-86F4-A3A60E62CF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38" name="TextBox 237">
              <a:extLst>
                <a:ext uri="{FF2B5EF4-FFF2-40B4-BE49-F238E27FC236}">
                  <a16:creationId xmlns:a16="http://schemas.microsoft.com/office/drawing/2014/main" id="{3F642E27-D520-E147-A1CF-E3BE8A0DF70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263" name="Google Shape;810;p40">
            <a:extLst>
              <a:ext uri="{FF2B5EF4-FFF2-40B4-BE49-F238E27FC236}">
                <a16:creationId xmlns:a16="http://schemas.microsoft.com/office/drawing/2014/main" id="{7289ABBF-6588-7949-914F-6A59964C2F24}"/>
              </a:ext>
            </a:extLst>
          </p:cNvPr>
          <p:cNvGrpSpPr/>
          <p:nvPr/>
        </p:nvGrpSpPr>
        <p:grpSpPr>
          <a:xfrm rot="10197791" flipH="1">
            <a:off x="9461602" y="241191"/>
            <a:ext cx="1069648" cy="399197"/>
            <a:chOff x="2467225" y="2500013"/>
            <a:chExt cx="261325" cy="96525"/>
          </a:xfrm>
          <a:solidFill>
            <a:schemeClr val="tx1">
              <a:lumMod val="50000"/>
              <a:lumOff val="50000"/>
            </a:schemeClr>
          </a:solidFill>
        </p:grpSpPr>
        <p:sp>
          <p:nvSpPr>
            <p:cNvPr id="264" name="Google Shape;811;p40">
              <a:extLst>
                <a:ext uri="{FF2B5EF4-FFF2-40B4-BE49-F238E27FC236}">
                  <a16:creationId xmlns:a16="http://schemas.microsoft.com/office/drawing/2014/main" id="{8FBCD742-D762-C543-AF49-4C5021D96C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5" name="Google Shape;812;p40">
              <a:extLst>
                <a:ext uri="{FF2B5EF4-FFF2-40B4-BE49-F238E27FC236}">
                  <a16:creationId xmlns:a16="http://schemas.microsoft.com/office/drawing/2014/main" id="{7B73BDA4-5023-C04D-A087-066B87FA59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66" name="Rectangle 265">
            <a:extLst>
              <a:ext uri="{FF2B5EF4-FFF2-40B4-BE49-F238E27FC236}">
                <a16:creationId xmlns:a16="http://schemas.microsoft.com/office/drawing/2014/main" id="{7C9F9D6B-6B3F-5648-BB70-7B117807FF48}"/>
              </a:ext>
            </a:extLst>
          </p:cNvPr>
          <p:cNvSpPr/>
          <p:nvPr/>
        </p:nvSpPr>
        <p:spPr>
          <a:xfrm>
            <a:off x="10196339" y="1640259"/>
            <a:ext cx="1246902"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euclidean</a:t>
            </a:r>
            <a:endParaRPr lang="en-GB" sz="2000" dirty="0"/>
          </a:p>
        </p:txBody>
      </p:sp>
      <p:grpSp>
        <p:nvGrpSpPr>
          <p:cNvPr id="267" name="Google Shape;810;p40">
            <a:extLst>
              <a:ext uri="{FF2B5EF4-FFF2-40B4-BE49-F238E27FC236}">
                <a16:creationId xmlns:a16="http://schemas.microsoft.com/office/drawing/2014/main" id="{E83AD539-B683-4C48-824D-77842903590E}"/>
              </a:ext>
            </a:extLst>
          </p:cNvPr>
          <p:cNvGrpSpPr/>
          <p:nvPr/>
        </p:nvGrpSpPr>
        <p:grpSpPr>
          <a:xfrm rot="11879811" flipH="1">
            <a:off x="9328169" y="1088044"/>
            <a:ext cx="1069648" cy="399197"/>
            <a:chOff x="2467225" y="2500013"/>
            <a:chExt cx="261325" cy="96525"/>
          </a:xfrm>
          <a:solidFill>
            <a:schemeClr val="tx1">
              <a:lumMod val="50000"/>
              <a:lumOff val="50000"/>
            </a:schemeClr>
          </a:solidFill>
        </p:grpSpPr>
        <p:sp>
          <p:nvSpPr>
            <p:cNvPr id="268" name="Google Shape;811;p40">
              <a:extLst>
                <a:ext uri="{FF2B5EF4-FFF2-40B4-BE49-F238E27FC236}">
                  <a16:creationId xmlns:a16="http://schemas.microsoft.com/office/drawing/2014/main" id="{531C6DD6-5C7D-7849-BABD-B567ABD7EA9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9" name="Google Shape;812;p40">
              <a:extLst>
                <a:ext uri="{FF2B5EF4-FFF2-40B4-BE49-F238E27FC236}">
                  <a16:creationId xmlns:a16="http://schemas.microsoft.com/office/drawing/2014/main" id="{D166D963-0E4C-5F4D-B59D-955BD18CA8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680DD1B-AD75-7149-922A-1413397EAD10}"/>
              </a:ext>
            </a:extLst>
          </p:cNvPr>
          <p:cNvSpPr/>
          <p:nvPr/>
        </p:nvSpPr>
        <p:spPr>
          <a:xfrm>
            <a:off x="10589289" y="379813"/>
            <a:ext cx="1471277" cy="400110"/>
          </a:xfrm>
          <a:prstGeom prst="rect">
            <a:avLst/>
          </a:prstGeom>
        </p:spPr>
        <p:txBody>
          <a:bodyPr wrap="square">
            <a:spAutoFit/>
          </a:bodyPr>
          <a:lstStyle/>
          <a:p>
            <a:r>
              <a:rPr lang="en-GB" sz="2000" dirty="0" err="1">
                <a:latin typeface="Times" pitchFamily="2" charset="0"/>
                <a:cs typeface="Consolas" panose="020B0609020204030204" pitchFamily="49" charset="0"/>
              </a:rPr>
              <a:t>D</a:t>
            </a:r>
            <a:r>
              <a:rPr lang="en-GB" sz="2000" baseline="-25000" dirty="0" err="1">
                <a:latin typeface="Times" pitchFamily="2" charset="0"/>
                <a:cs typeface="Consolas" panose="020B0609020204030204" pitchFamily="49" charset="0"/>
              </a:rPr>
              <a:t>z</a:t>
            </a:r>
            <a:r>
              <a:rPr lang="en-GB" sz="2000" baseline="-25000" dirty="0">
                <a:latin typeface="Times" pitchFamily="2" charset="0"/>
                <a:cs typeface="Consolas" panose="020B0609020204030204" pitchFamily="49" charset="0"/>
              </a:rPr>
              <a:t>-normalized</a:t>
            </a:r>
            <a:endParaRPr lang="en-GB" sz="2000" dirty="0"/>
          </a:p>
        </p:txBody>
      </p:sp>
    </p:spTree>
    <p:extLst>
      <p:ext uri="{BB962C8B-B14F-4D97-AF65-F5344CB8AC3E}">
        <p14:creationId xmlns:p14="http://schemas.microsoft.com/office/powerpoint/2010/main" val="48629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51" name="Group 1450">
            <a:extLst>
              <a:ext uri="{FF2B5EF4-FFF2-40B4-BE49-F238E27FC236}">
                <a16:creationId xmlns:a16="http://schemas.microsoft.com/office/drawing/2014/main" id="{83CB42BB-39DA-2E42-BFDB-EC72C65B81CD}"/>
              </a:ext>
            </a:extLst>
          </p:cNvPr>
          <p:cNvGrpSpPr/>
          <p:nvPr/>
        </p:nvGrpSpPr>
        <p:grpSpPr>
          <a:xfrm>
            <a:off x="3227667" y="606760"/>
            <a:ext cx="5736666" cy="419333"/>
            <a:chOff x="3514734" y="207967"/>
            <a:chExt cx="5736666" cy="419333"/>
          </a:xfrm>
        </p:grpSpPr>
        <p:grpSp>
          <p:nvGrpSpPr>
            <p:cNvPr id="1452" name="Group 1451">
              <a:extLst>
                <a:ext uri="{FF2B5EF4-FFF2-40B4-BE49-F238E27FC236}">
                  <a16:creationId xmlns:a16="http://schemas.microsoft.com/office/drawing/2014/main" id="{BFA3B349-5673-7844-97F8-0FB36801276A}"/>
                </a:ext>
              </a:extLst>
            </p:cNvPr>
            <p:cNvGrpSpPr/>
            <p:nvPr/>
          </p:nvGrpSpPr>
          <p:grpSpPr>
            <a:xfrm>
              <a:off x="3514734" y="207967"/>
              <a:ext cx="419333" cy="419333"/>
              <a:chOff x="1752673" y="495870"/>
              <a:chExt cx="538273" cy="538273"/>
            </a:xfrm>
            <a:solidFill>
              <a:schemeClr val="bg2">
                <a:lumMod val="90000"/>
              </a:schemeClr>
            </a:solidFill>
          </p:grpSpPr>
          <p:sp>
            <p:nvSpPr>
              <p:cNvPr id="1489" name="Google Shape;620;p19">
                <a:extLst>
                  <a:ext uri="{FF2B5EF4-FFF2-40B4-BE49-F238E27FC236}">
                    <a16:creationId xmlns:a16="http://schemas.microsoft.com/office/drawing/2014/main" id="{158432F9-AA5A-4849-AB52-83504CA564F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0" name="TextBox 1489">
                <a:extLst>
                  <a:ext uri="{FF2B5EF4-FFF2-40B4-BE49-F238E27FC236}">
                    <a16:creationId xmlns:a16="http://schemas.microsoft.com/office/drawing/2014/main" id="{B550BF57-61E3-974A-8E1E-BC41BD52D9F1}"/>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453" name="Group 1452">
              <a:extLst>
                <a:ext uri="{FF2B5EF4-FFF2-40B4-BE49-F238E27FC236}">
                  <a16:creationId xmlns:a16="http://schemas.microsoft.com/office/drawing/2014/main" id="{4A63E289-57AA-3D48-BB0F-217F95EF0476}"/>
                </a:ext>
              </a:extLst>
            </p:cNvPr>
            <p:cNvGrpSpPr/>
            <p:nvPr/>
          </p:nvGrpSpPr>
          <p:grpSpPr>
            <a:xfrm>
              <a:off x="3945335" y="207967"/>
              <a:ext cx="444352" cy="419333"/>
              <a:chOff x="1736615" y="495870"/>
              <a:chExt cx="570388" cy="538273"/>
            </a:xfrm>
          </p:grpSpPr>
          <p:sp>
            <p:nvSpPr>
              <p:cNvPr id="1487" name="Google Shape;620;p19">
                <a:extLst>
                  <a:ext uri="{FF2B5EF4-FFF2-40B4-BE49-F238E27FC236}">
                    <a16:creationId xmlns:a16="http://schemas.microsoft.com/office/drawing/2014/main" id="{0930B19D-B51B-7741-9849-91A7E3586C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8" name="TextBox 1487">
                <a:extLst>
                  <a:ext uri="{FF2B5EF4-FFF2-40B4-BE49-F238E27FC236}">
                    <a16:creationId xmlns:a16="http://schemas.microsoft.com/office/drawing/2014/main" id="{56665895-3081-9B4B-84CE-712AF7949162}"/>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54" name="Group 1453">
              <a:extLst>
                <a:ext uri="{FF2B5EF4-FFF2-40B4-BE49-F238E27FC236}">
                  <a16:creationId xmlns:a16="http://schemas.microsoft.com/office/drawing/2014/main" id="{F088112F-7A9D-AC47-B992-85350DCD1D05}"/>
                </a:ext>
              </a:extLst>
            </p:cNvPr>
            <p:cNvGrpSpPr/>
            <p:nvPr/>
          </p:nvGrpSpPr>
          <p:grpSpPr>
            <a:xfrm>
              <a:off x="4388446" y="207967"/>
              <a:ext cx="444352" cy="419333"/>
              <a:chOff x="1736615" y="495870"/>
              <a:chExt cx="570388" cy="538273"/>
            </a:xfrm>
          </p:grpSpPr>
          <p:sp>
            <p:nvSpPr>
              <p:cNvPr id="1485" name="Google Shape;620;p19">
                <a:extLst>
                  <a:ext uri="{FF2B5EF4-FFF2-40B4-BE49-F238E27FC236}">
                    <a16:creationId xmlns:a16="http://schemas.microsoft.com/office/drawing/2014/main" id="{CC270B64-9607-8F44-A503-6D183B580AC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6" name="TextBox 1485">
                <a:extLst>
                  <a:ext uri="{FF2B5EF4-FFF2-40B4-BE49-F238E27FC236}">
                    <a16:creationId xmlns:a16="http://schemas.microsoft.com/office/drawing/2014/main" id="{222B819E-7DDD-E24B-96CE-DD492761F6D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455" name="Group 1454">
              <a:extLst>
                <a:ext uri="{FF2B5EF4-FFF2-40B4-BE49-F238E27FC236}">
                  <a16:creationId xmlns:a16="http://schemas.microsoft.com/office/drawing/2014/main" id="{2150DBF1-2C73-DB4A-8A9D-1BB871BF7870}"/>
                </a:ext>
              </a:extLst>
            </p:cNvPr>
            <p:cNvGrpSpPr/>
            <p:nvPr/>
          </p:nvGrpSpPr>
          <p:grpSpPr>
            <a:xfrm>
              <a:off x="4831557" y="207967"/>
              <a:ext cx="444352" cy="419333"/>
              <a:chOff x="1736615" y="495870"/>
              <a:chExt cx="570388" cy="538273"/>
            </a:xfrm>
          </p:grpSpPr>
          <p:sp>
            <p:nvSpPr>
              <p:cNvPr id="1483" name="Google Shape;620;p19">
                <a:extLst>
                  <a:ext uri="{FF2B5EF4-FFF2-40B4-BE49-F238E27FC236}">
                    <a16:creationId xmlns:a16="http://schemas.microsoft.com/office/drawing/2014/main" id="{8213A84F-BFC3-B046-9BD6-9CE34D37E21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4" name="TextBox 1483">
                <a:extLst>
                  <a:ext uri="{FF2B5EF4-FFF2-40B4-BE49-F238E27FC236}">
                    <a16:creationId xmlns:a16="http://schemas.microsoft.com/office/drawing/2014/main" id="{3557D590-FECE-5046-B056-453AEB4EC9BA}"/>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1456" name="Group 1455">
              <a:extLst>
                <a:ext uri="{FF2B5EF4-FFF2-40B4-BE49-F238E27FC236}">
                  <a16:creationId xmlns:a16="http://schemas.microsoft.com/office/drawing/2014/main" id="{7397D278-DF1A-424C-85EF-5E6CB8AEBEA3}"/>
                </a:ext>
              </a:extLst>
            </p:cNvPr>
            <p:cNvGrpSpPr/>
            <p:nvPr/>
          </p:nvGrpSpPr>
          <p:grpSpPr>
            <a:xfrm>
              <a:off x="5274665" y="207967"/>
              <a:ext cx="444353" cy="419333"/>
              <a:chOff x="1736613" y="495870"/>
              <a:chExt cx="570390" cy="538273"/>
            </a:xfrm>
          </p:grpSpPr>
          <p:sp>
            <p:nvSpPr>
              <p:cNvPr id="1481" name="Google Shape;620;p19">
                <a:extLst>
                  <a:ext uri="{FF2B5EF4-FFF2-40B4-BE49-F238E27FC236}">
                    <a16:creationId xmlns:a16="http://schemas.microsoft.com/office/drawing/2014/main" id="{B2E90CCA-5E48-F540-920D-C767095BF8D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2" name="TextBox 1481">
                <a:extLst>
                  <a:ext uri="{FF2B5EF4-FFF2-40B4-BE49-F238E27FC236}">
                    <a16:creationId xmlns:a16="http://schemas.microsoft.com/office/drawing/2014/main" id="{4E009816-F2D9-0B43-9364-63D0ED08D666}"/>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457" name="Group 1456">
              <a:extLst>
                <a:ext uri="{FF2B5EF4-FFF2-40B4-BE49-F238E27FC236}">
                  <a16:creationId xmlns:a16="http://schemas.microsoft.com/office/drawing/2014/main" id="{09FC3544-10EB-4E43-8698-97AD85E6768C}"/>
                </a:ext>
              </a:extLst>
            </p:cNvPr>
            <p:cNvGrpSpPr/>
            <p:nvPr/>
          </p:nvGrpSpPr>
          <p:grpSpPr>
            <a:xfrm>
              <a:off x="5717779" y="207967"/>
              <a:ext cx="444352" cy="419333"/>
              <a:chOff x="1736615" y="495870"/>
              <a:chExt cx="570388" cy="538273"/>
            </a:xfrm>
          </p:grpSpPr>
          <p:sp>
            <p:nvSpPr>
              <p:cNvPr id="1479" name="Google Shape;620;p19">
                <a:extLst>
                  <a:ext uri="{FF2B5EF4-FFF2-40B4-BE49-F238E27FC236}">
                    <a16:creationId xmlns:a16="http://schemas.microsoft.com/office/drawing/2014/main" id="{0F35041A-EEB6-A544-8BED-C944E346A9F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80" name="TextBox 1479">
                <a:extLst>
                  <a:ext uri="{FF2B5EF4-FFF2-40B4-BE49-F238E27FC236}">
                    <a16:creationId xmlns:a16="http://schemas.microsoft.com/office/drawing/2014/main" id="{8D07E421-86C7-9B40-90FB-97A86376A8E3}"/>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458" name="Group 1457">
              <a:extLst>
                <a:ext uri="{FF2B5EF4-FFF2-40B4-BE49-F238E27FC236}">
                  <a16:creationId xmlns:a16="http://schemas.microsoft.com/office/drawing/2014/main" id="{9851BC1D-B2C1-1F4D-BB6D-7C93369BA709}"/>
                </a:ext>
              </a:extLst>
            </p:cNvPr>
            <p:cNvGrpSpPr/>
            <p:nvPr/>
          </p:nvGrpSpPr>
          <p:grpSpPr>
            <a:xfrm>
              <a:off x="6604001" y="207967"/>
              <a:ext cx="444352" cy="419333"/>
              <a:chOff x="1736615" y="495870"/>
              <a:chExt cx="570388" cy="538273"/>
            </a:xfrm>
          </p:grpSpPr>
          <p:sp>
            <p:nvSpPr>
              <p:cNvPr id="1477" name="Google Shape;620;p19">
                <a:extLst>
                  <a:ext uri="{FF2B5EF4-FFF2-40B4-BE49-F238E27FC236}">
                    <a16:creationId xmlns:a16="http://schemas.microsoft.com/office/drawing/2014/main" id="{C916A19E-122F-4645-AD12-742F3B4F10A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8" name="TextBox 1477">
                <a:extLst>
                  <a:ext uri="{FF2B5EF4-FFF2-40B4-BE49-F238E27FC236}">
                    <a16:creationId xmlns:a16="http://schemas.microsoft.com/office/drawing/2014/main" id="{406B9666-B6EB-3043-8794-5E98D866882C}"/>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1459" name="Group 1458">
              <a:extLst>
                <a:ext uri="{FF2B5EF4-FFF2-40B4-BE49-F238E27FC236}">
                  <a16:creationId xmlns:a16="http://schemas.microsoft.com/office/drawing/2014/main" id="{A30749BE-991F-8442-8628-48AE8E7A22E2}"/>
                </a:ext>
              </a:extLst>
            </p:cNvPr>
            <p:cNvGrpSpPr/>
            <p:nvPr/>
          </p:nvGrpSpPr>
          <p:grpSpPr>
            <a:xfrm>
              <a:off x="6160890" y="207967"/>
              <a:ext cx="444352" cy="419333"/>
              <a:chOff x="1736615" y="495870"/>
              <a:chExt cx="570388" cy="538273"/>
            </a:xfrm>
          </p:grpSpPr>
          <p:sp>
            <p:nvSpPr>
              <p:cNvPr id="1475" name="Google Shape;620;p19">
                <a:extLst>
                  <a:ext uri="{FF2B5EF4-FFF2-40B4-BE49-F238E27FC236}">
                    <a16:creationId xmlns:a16="http://schemas.microsoft.com/office/drawing/2014/main" id="{1BD7650B-8187-DE43-8BAC-7F374718B1C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6" name="TextBox 1475">
                <a:extLst>
                  <a:ext uri="{FF2B5EF4-FFF2-40B4-BE49-F238E27FC236}">
                    <a16:creationId xmlns:a16="http://schemas.microsoft.com/office/drawing/2014/main" id="{3C519876-86FA-2E4B-96D8-F067E434085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1460" name="Group 1459">
              <a:extLst>
                <a:ext uri="{FF2B5EF4-FFF2-40B4-BE49-F238E27FC236}">
                  <a16:creationId xmlns:a16="http://schemas.microsoft.com/office/drawing/2014/main" id="{BF2F9696-6C39-E542-9320-46B39DCA12E5}"/>
                </a:ext>
              </a:extLst>
            </p:cNvPr>
            <p:cNvGrpSpPr/>
            <p:nvPr/>
          </p:nvGrpSpPr>
          <p:grpSpPr>
            <a:xfrm>
              <a:off x="7047112" y="207967"/>
              <a:ext cx="444354" cy="419333"/>
              <a:chOff x="1736615" y="495870"/>
              <a:chExt cx="570390" cy="538273"/>
            </a:xfrm>
          </p:grpSpPr>
          <p:sp>
            <p:nvSpPr>
              <p:cNvPr id="1473" name="Google Shape;620;p19">
                <a:extLst>
                  <a:ext uri="{FF2B5EF4-FFF2-40B4-BE49-F238E27FC236}">
                    <a16:creationId xmlns:a16="http://schemas.microsoft.com/office/drawing/2014/main" id="{D4DA38F3-B491-874E-B643-CF3D46AC64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4" name="TextBox 1473">
                <a:extLst>
                  <a:ext uri="{FF2B5EF4-FFF2-40B4-BE49-F238E27FC236}">
                    <a16:creationId xmlns:a16="http://schemas.microsoft.com/office/drawing/2014/main" id="{9229A29B-FF3E-3444-ABD6-8AB9A51D7952}"/>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1461" name="Group 1460">
              <a:extLst>
                <a:ext uri="{FF2B5EF4-FFF2-40B4-BE49-F238E27FC236}">
                  <a16:creationId xmlns:a16="http://schemas.microsoft.com/office/drawing/2014/main" id="{C5FDD84F-8899-924D-8FC2-FF3A7793AA10}"/>
                </a:ext>
              </a:extLst>
            </p:cNvPr>
            <p:cNvGrpSpPr/>
            <p:nvPr/>
          </p:nvGrpSpPr>
          <p:grpSpPr>
            <a:xfrm>
              <a:off x="7490223" y="207967"/>
              <a:ext cx="444354" cy="419333"/>
              <a:chOff x="1736615" y="495870"/>
              <a:chExt cx="570390" cy="538273"/>
            </a:xfrm>
          </p:grpSpPr>
          <p:sp>
            <p:nvSpPr>
              <p:cNvPr id="1471" name="Google Shape;620;p19">
                <a:extLst>
                  <a:ext uri="{FF2B5EF4-FFF2-40B4-BE49-F238E27FC236}">
                    <a16:creationId xmlns:a16="http://schemas.microsoft.com/office/drawing/2014/main" id="{FEAC0417-90EC-8F41-8191-C17353305BF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2" name="TextBox 1471">
                <a:extLst>
                  <a:ext uri="{FF2B5EF4-FFF2-40B4-BE49-F238E27FC236}">
                    <a16:creationId xmlns:a16="http://schemas.microsoft.com/office/drawing/2014/main" id="{410B75D3-E2A6-9344-981A-3788F5DF5A3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462" name="Group 1461">
              <a:extLst>
                <a:ext uri="{FF2B5EF4-FFF2-40B4-BE49-F238E27FC236}">
                  <a16:creationId xmlns:a16="http://schemas.microsoft.com/office/drawing/2014/main" id="{0950A3B2-3C1B-634F-BC8C-3EA5672CB85C}"/>
                </a:ext>
              </a:extLst>
            </p:cNvPr>
            <p:cNvGrpSpPr/>
            <p:nvPr/>
          </p:nvGrpSpPr>
          <p:grpSpPr>
            <a:xfrm>
              <a:off x="7945844" y="207967"/>
              <a:ext cx="419333" cy="419333"/>
              <a:chOff x="1752673" y="495870"/>
              <a:chExt cx="538273" cy="538273"/>
            </a:xfrm>
            <a:solidFill>
              <a:schemeClr val="bg2">
                <a:lumMod val="90000"/>
              </a:schemeClr>
            </a:solidFill>
          </p:grpSpPr>
          <p:sp>
            <p:nvSpPr>
              <p:cNvPr id="1469" name="Google Shape;620;p19">
                <a:extLst>
                  <a:ext uri="{FF2B5EF4-FFF2-40B4-BE49-F238E27FC236}">
                    <a16:creationId xmlns:a16="http://schemas.microsoft.com/office/drawing/2014/main" id="{C2BB46C9-D537-A14E-808D-7C5AEF5C8DB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70" name="TextBox 1469">
                <a:extLst>
                  <a:ext uri="{FF2B5EF4-FFF2-40B4-BE49-F238E27FC236}">
                    <a16:creationId xmlns:a16="http://schemas.microsoft.com/office/drawing/2014/main" id="{7AE92194-55F9-BF4D-996A-CC2EEE8F643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3" name="Group 1462">
              <a:extLst>
                <a:ext uri="{FF2B5EF4-FFF2-40B4-BE49-F238E27FC236}">
                  <a16:creationId xmlns:a16="http://schemas.microsoft.com/office/drawing/2014/main" id="{28EB0FB6-96D1-3B47-B72A-D0BB46F31566}"/>
                </a:ext>
              </a:extLst>
            </p:cNvPr>
            <p:cNvGrpSpPr/>
            <p:nvPr/>
          </p:nvGrpSpPr>
          <p:grpSpPr>
            <a:xfrm>
              <a:off x="8388955" y="207967"/>
              <a:ext cx="419333" cy="419333"/>
              <a:chOff x="1752673" y="495870"/>
              <a:chExt cx="538273" cy="538273"/>
            </a:xfrm>
            <a:solidFill>
              <a:schemeClr val="bg2">
                <a:lumMod val="90000"/>
              </a:schemeClr>
            </a:solidFill>
          </p:grpSpPr>
          <p:sp>
            <p:nvSpPr>
              <p:cNvPr id="1467" name="Google Shape;620;p19">
                <a:extLst>
                  <a:ext uri="{FF2B5EF4-FFF2-40B4-BE49-F238E27FC236}">
                    <a16:creationId xmlns:a16="http://schemas.microsoft.com/office/drawing/2014/main" id="{905E0A01-8317-F746-BBC8-7AE814ADB77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8" name="TextBox 1467">
                <a:extLst>
                  <a:ext uri="{FF2B5EF4-FFF2-40B4-BE49-F238E27FC236}">
                    <a16:creationId xmlns:a16="http://schemas.microsoft.com/office/drawing/2014/main" id="{2FB68F78-4C9D-1049-8E15-03F6523D676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464" name="Group 1463">
              <a:extLst>
                <a:ext uri="{FF2B5EF4-FFF2-40B4-BE49-F238E27FC236}">
                  <a16:creationId xmlns:a16="http://schemas.microsoft.com/office/drawing/2014/main" id="{610952F6-13C6-7148-B5DA-E3D4E31A89D8}"/>
                </a:ext>
              </a:extLst>
            </p:cNvPr>
            <p:cNvGrpSpPr/>
            <p:nvPr/>
          </p:nvGrpSpPr>
          <p:grpSpPr>
            <a:xfrm>
              <a:off x="8832067" y="207967"/>
              <a:ext cx="419333" cy="419333"/>
              <a:chOff x="1752673" y="495870"/>
              <a:chExt cx="538273" cy="538273"/>
            </a:xfrm>
            <a:solidFill>
              <a:schemeClr val="bg2">
                <a:lumMod val="90000"/>
              </a:schemeClr>
            </a:solidFill>
          </p:grpSpPr>
          <p:sp>
            <p:nvSpPr>
              <p:cNvPr id="1465" name="Google Shape;620;p19">
                <a:extLst>
                  <a:ext uri="{FF2B5EF4-FFF2-40B4-BE49-F238E27FC236}">
                    <a16:creationId xmlns:a16="http://schemas.microsoft.com/office/drawing/2014/main" id="{F3AB9022-039B-D44E-BDF7-ADA515383C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6" name="TextBox 1465">
                <a:extLst>
                  <a:ext uri="{FF2B5EF4-FFF2-40B4-BE49-F238E27FC236}">
                    <a16:creationId xmlns:a16="http://schemas.microsoft.com/office/drawing/2014/main" id="{4FC8EC6F-3740-9444-B784-8CA034D7DE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55C9CAFB-DBB0-044A-8128-DC851A531E72}"/>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2B0EFB92-437A-C540-A3A6-0227542FD47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146E5E8E-F642-B440-AF39-BD4939AD126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A200D09B-04F5-324A-8D35-9DE42B12FEDA}"/>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sp>
        <p:nvSpPr>
          <p:cNvPr id="401" name="Rectangle 400">
            <a:extLst>
              <a:ext uri="{FF2B5EF4-FFF2-40B4-BE49-F238E27FC236}">
                <a16:creationId xmlns:a16="http://schemas.microsoft.com/office/drawing/2014/main" id="{D76D54B6-B417-294A-B545-179D52791908}"/>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48196EBF-C21B-DB46-A887-9BAB27F52A9F}"/>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1AD046FB-D9E9-6E44-ADB2-6C63CED252D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EB244CDB-9D5F-E244-A18E-F37E51FE337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431031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6" name="Group 975">
            <a:extLst>
              <a:ext uri="{FF2B5EF4-FFF2-40B4-BE49-F238E27FC236}">
                <a16:creationId xmlns:a16="http://schemas.microsoft.com/office/drawing/2014/main" id="{61653EF5-921B-974A-B756-B08EEEA0AB39}"/>
              </a:ext>
            </a:extLst>
          </p:cNvPr>
          <p:cNvGrpSpPr/>
          <p:nvPr/>
        </p:nvGrpSpPr>
        <p:grpSpPr>
          <a:xfrm>
            <a:off x="4113889" y="2347053"/>
            <a:ext cx="419333" cy="419333"/>
            <a:chOff x="1752673" y="495870"/>
            <a:chExt cx="538273" cy="538273"/>
          </a:xfrm>
          <a:solidFill>
            <a:schemeClr val="accent2">
              <a:lumMod val="20000"/>
              <a:lumOff val="80000"/>
            </a:schemeClr>
          </a:solidFill>
        </p:grpSpPr>
        <p:sp>
          <p:nvSpPr>
            <p:cNvPr id="1007" name="Google Shape;620;p19">
              <a:extLst>
                <a:ext uri="{FF2B5EF4-FFF2-40B4-BE49-F238E27FC236}">
                  <a16:creationId xmlns:a16="http://schemas.microsoft.com/office/drawing/2014/main" id="{400A0D55-7E12-0C44-A058-161C0EE7010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8" name="TextBox 1007">
              <a:extLst>
                <a:ext uri="{FF2B5EF4-FFF2-40B4-BE49-F238E27FC236}">
                  <a16:creationId xmlns:a16="http://schemas.microsoft.com/office/drawing/2014/main" id="{62E1358C-79B8-AE43-834A-280257B60D3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2" name="Group 1021">
            <a:extLst>
              <a:ext uri="{FF2B5EF4-FFF2-40B4-BE49-F238E27FC236}">
                <a16:creationId xmlns:a16="http://schemas.microsoft.com/office/drawing/2014/main" id="{1F770D29-0EAD-5241-9CAC-5F886740E577}"/>
              </a:ext>
            </a:extLst>
          </p:cNvPr>
          <p:cNvGrpSpPr/>
          <p:nvPr/>
        </p:nvGrpSpPr>
        <p:grpSpPr>
          <a:xfrm>
            <a:off x="6772555" y="1184011"/>
            <a:ext cx="419333" cy="419333"/>
            <a:chOff x="1752673" y="495870"/>
            <a:chExt cx="538273" cy="538273"/>
          </a:xfrm>
          <a:solidFill>
            <a:schemeClr val="accent2">
              <a:lumMod val="20000"/>
              <a:lumOff val="80000"/>
            </a:schemeClr>
          </a:solidFill>
        </p:grpSpPr>
        <p:sp>
          <p:nvSpPr>
            <p:cNvPr id="1035" name="Google Shape;620;p19">
              <a:extLst>
                <a:ext uri="{FF2B5EF4-FFF2-40B4-BE49-F238E27FC236}">
                  <a16:creationId xmlns:a16="http://schemas.microsoft.com/office/drawing/2014/main" id="{1919ACDB-8F3B-1343-914A-93223C4483E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6" name="TextBox 1035">
              <a:extLst>
                <a:ext uri="{FF2B5EF4-FFF2-40B4-BE49-F238E27FC236}">
                  <a16:creationId xmlns:a16="http://schemas.microsoft.com/office/drawing/2014/main" id="{C817BF38-E58D-2E44-A74A-734893F8321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9" name="Group 1058">
            <a:extLst>
              <a:ext uri="{FF2B5EF4-FFF2-40B4-BE49-F238E27FC236}">
                <a16:creationId xmlns:a16="http://schemas.microsoft.com/office/drawing/2014/main" id="{2A7CED19-D94F-F749-9F00-BC32BA8BF0A2}"/>
              </a:ext>
            </a:extLst>
          </p:cNvPr>
          <p:cNvGrpSpPr/>
          <p:nvPr/>
        </p:nvGrpSpPr>
        <p:grpSpPr>
          <a:xfrm>
            <a:off x="5443222" y="1765532"/>
            <a:ext cx="419333" cy="419333"/>
            <a:chOff x="1752673" y="495870"/>
            <a:chExt cx="538273" cy="538273"/>
          </a:xfrm>
          <a:solidFill>
            <a:schemeClr val="accent2">
              <a:lumMod val="20000"/>
              <a:lumOff val="80000"/>
            </a:schemeClr>
          </a:solidFill>
        </p:grpSpPr>
        <p:sp>
          <p:nvSpPr>
            <p:cNvPr id="1081" name="Google Shape;620;p19">
              <a:extLst>
                <a:ext uri="{FF2B5EF4-FFF2-40B4-BE49-F238E27FC236}">
                  <a16:creationId xmlns:a16="http://schemas.microsoft.com/office/drawing/2014/main" id="{047698DE-5BA9-3848-BFB3-BDEF5A9A9F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2" name="TextBox 1081">
              <a:extLst>
                <a:ext uri="{FF2B5EF4-FFF2-40B4-BE49-F238E27FC236}">
                  <a16:creationId xmlns:a16="http://schemas.microsoft.com/office/drawing/2014/main" id="{BAD107E6-A685-9847-A9BC-5BD4A23851A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6" name="Group 1095">
            <a:extLst>
              <a:ext uri="{FF2B5EF4-FFF2-40B4-BE49-F238E27FC236}">
                <a16:creationId xmlns:a16="http://schemas.microsoft.com/office/drawing/2014/main" id="{EA046BAC-4FC8-4446-BFAC-10253759C505}"/>
              </a:ext>
            </a:extLst>
          </p:cNvPr>
          <p:cNvGrpSpPr/>
          <p:nvPr/>
        </p:nvGrpSpPr>
        <p:grpSpPr>
          <a:xfrm>
            <a:off x="4113889" y="3510095"/>
            <a:ext cx="419333" cy="419333"/>
            <a:chOff x="1752673" y="495870"/>
            <a:chExt cx="538273" cy="538273"/>
          </a:xfrm>
          <a:solidFill>
            <a:schemeClr val="accent2">
              <a:lumMod val="20000"/>
              <a:lumOff val="80000"/>
            </a:schemeClr>
          </a:solidFill>
        </p:grpSpPr>
        <p:sp>
          <p:nvSpPr>
            <p:cNvPr id="1127" name="Google Shape;620;p19">
              <a:extLst>
                <a:ext uri="{FF2B5EF4-FFF2-40B4-BE49-F238E27FC236}">
                  <a16:creationId xmlns:a16="http://schemas.microsoft.com/office/drawing/2014/main" id="{93E950E1-78D0-6341-9076-82627A01FC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8" name="TextBox 1127">
              <a:extLst>
                <a:ext uri="{FF2B5EF4-FFF2-40B4-BE49-F238E27FC236}">
                  <a16:creationId xmlns:a16="http://schemas.microsoft.com/office/drawing/2014/main" id="{2CC57C58-3A8C-1345-AD1D-ED1BAE171A3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2" name="Group 1141">
            <a:extLst>
              <a:ext uri="{FF2B5EF4-FFF2-40B4-BE49-F238E27FC236}">
                <a16:creationId xmlns:a16="http://schemas.microsoft.com/office/drawing/2014/main" id="{D2CE7FEF-E9F8-F146-B623-A17A65EAF69F}"/>
              </a:ext>
            </a:extLst>
          </p:cNvPr>
          <p:cNvGrpSpPr/>
          <p:nvPr/>
        </p:nvGrpSpPr>
        <p:grpSpPr>
          <a:xfrm>
            <a:off x="6772555" y="2928574"/>
            <a:ext cx="419333" cy="419333"/>
            <a:chOff x="1752673" y="495870"/>
            <a:chExt cx="538273" cy="538273"/>
          </a:xfrm>
          <a:solidFill>
            <a:schemeClr val="accent2">
              <a:lumMod val="20000"/>
              <a:lumOff val="80000"/>
            </a:schemeClr>
          </a:solidFill>
        </p:grpSpPr>
        <p:sp>
          <p:nvSpPr>
            <p:cNvPr id="1155" name="Google Shape;620;p19">
              <a:extLst>
                <a:ext uri="{FF2B5EF4-FFF2-40B4-BE49-F238E27FC236}">
                  <a16:creationId xmlns:a16="http://schemas.microsoft.com/office/drawing/2014/main" id="{115837ED-4CCB-B44B-8D5B-EE8448B1B71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6" name="TextBox 1155">
              <a:extLst>
                <a:ext uri="{FF2B5EF4-FFF2-40B4-BE49-F238E27FC236}">
                  <a16:creationId xmlns:a16="http://schemas.microsoft.com/office/drawing/2014/main" id="{EFA5DD74-B9F4-9646-8D07-7877AA0D49E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8" name="Group 1217">
            <a:extLst>
              <a:ext uri="{FF2B5EF4-FFF2-40B4-BE49-F238E27FC236}">
                <a16:creationId xmlns:a16="http://schemas.microsoft.com/office/drawing/2014/main" id="{63957A3D-225E-C44E-8329-AE57BB63C294}"/>
              </a:ext>
            </a:extLst>
          </p:cNvPr>
          <p:cNvGrpSpPr/>
          <p:nvPr/>
        </p:nvGrpSpPr>
        <p:grpSpPr>
          <a:xfrm>
            <a:off x="5000111" y="4091616"/>
            <a:ext cx="419333" cy="419333"/>
            <a:chOff x="1752673" y="495870"/>
            <a:chExt cx="538273" cy="538273"/>
          </a:xfrm>
          <a:solidFill>
            <a:schemeClr val="accent2">
              <a:lumMod val="20000"/>
              <a:lumOff val="80000"/>
            </a:schemeClr>
          </a:solidFill>
        </p:grpSpPr>
        <p:sp>
          <p:nvSpPr>
            <p:cNvPr id="1243" name="Google Shape;620;p19">
              <a:extLst>
                <a:ext uri="{FF2B5EF4-FFF2-40B4-BE49-F238E27FC236}">
                  <a16:creationId xmlns:a16="http://schemas.microsoft.com/office/drawing/2014/main" id="{975429B9-CE98-0643-A7A1-A1FC207BFCB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4" name="TextBox 1243">
              <a:extLst>
                <a:ext uri="{FF2B5EF4-FFF2-40B4-BE49-F238E27FC236}">
                  <a16:creationId xmlns:a16="http://schemas.microsoft.com/office/drawing/2014/main" id="{9692A2B1-FEE6-7846-9B4B-B264015F06C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6" name="Group 1255">
            <a:extLst>
              <a:ext uri="{FF2B5EF4-FFF2-40B4-BE49-F238E27FC236}">
                <a16:creationId xmlns:a16="http://schemas.microsoft.com/office/drawing/2014/main" id="{A8EF3CB2-CD8F-F64C-AED4-B3F944FCAA6D}"/>
              </a:ext>
            </a:extLst>
          </p:cNvPr>
          <p:cNvGrpSpPr/>
          <p:nvPr/>
        </p:nvGrpSpPr>
        <p:grpSpPr>
          <a:xfrm>
            <a:off x="4113889" y="4673137"/>
            <a:ext cx="419333" cy="419333"/>
            <a:chOff x="1752673" y="495870"/>
            <a:chExt cx="538273" cy="538273"/>
          </a:xfrm>
          <a:solidFill>
            <a:schemeClr val="accent2">
              <a:lumMod val="20000"/>
              <a:lumOff val="80000"/>
            </a:schemeClr>
          </a:solidFill>
        </p:grpSpPr>
        <p:sp>
          <p:nvSpPr>
            <p:cNvPr id="1287" name="Google Shape;620;p19">
              <a:extLst>
                <a:ext uri="{FF2B5EF4-FFF2-40B4-BE49-F238E27FC236}">
                  <a16:creationId xmlns:a16="http://schemas.microsoft.com/office/drawing/2014/main" id="{817B2361-DEF2-AE42-811A-4DCA111342C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8" name="TextBox 1287">
              <a:extLst>
                <a:ext uri="{FF2B5EF4-FFF2-40B4-BE49-F238E27FC236}">
                  <a16:creationId xmlns:a16="http://schemas.microsoft.com/office/drawing/2014/main" id="{88A84495-583E-C743-9AED-4F327A7E858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4" name="Group 1293">
            <a:extLst>
              <a:ext uri="{FF2B5EF4-FFF2-40B4-BE49-F238E27FC236}">
                <a16:creationId xmlns:a16="http://schemas.microsoft.com/office/drawing/2014/main" id="{92201875-9DAD-1F45-BA8E-2726EBBA4C29}"/>
              </a:ext>
            </a:extLst>
          </p:cNvPr>
          <p:cNvGrpSpPr/>
          <p:nvPr/>
        </p:nvGrpSpPr>
        <p:grpSpPr>
          <a:xfrm>
            <a:off x="3227667" y="5254658"/>
            <a:ext cx="419333" cy="419333"/>
            <a:chOff x="1752673" y="495870"/>
            <a:chExt cx="538273" cy="538273"/>
          </a:xfrm>
          <a:solidFill>
            <a:schemeClr val="accent2">
              <a:lumMod val="20000"/>
              <a:lumOff val="80000"/>
            </a:schemeClr>
          </a:solidFill>
        </p:grpSpPr>
        <p:sp>
          <p:nvSpPr>
            <p:cNvPr id="1331" name="Google Shape;620;p19">
              <a:extLst>
                <a:ext uri="{FF2B5EF4-FFF2-40B4-BE49-F238E27FC236}">
                  <a16:creationId xmlns:a16="http://schemas.microsoft.com/office/drawing/2014/main" id="{BE977582-60DE-7D46-A2E2-885DB994D81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2" name="TextBox 1331">
              <a:extLst>
                <a:ext uri="{FF2B5EF4-FFF2-40B4-BE49-F238E27FC236}">
                  <a16:creationId xmlns:a16="http://schemas.microsoft.com/office/drawing/2014/main" id="{D051F363-BE79-554E-993E-7F01D2666DE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0" name="Group 1339">
            <a:extLst>
              <a:ext uri="{FF2B5EF4-FFF2-40B4-BE49-F238E27FC236}">
                <a16:creationId xmlns:a16="http://schemas.microsoft.com/office/drawing/2014/main" id="{2C4192E9-D9AE-624C-9C04-A639AD9E83AE}"/>
              </a:ext>
            </a:extLst>
          </p:cNvPr>
          <p:cNvGrpSpPr/>
          <p:nvPr/>
        </p:nvGrpSpPr>
        <p:grpSpPr>
          <a:xfrm>
            <a:off x="6329444" y="5836176"/>
            <a:ext cx="419333" cy="419333"/>
            <a:chOff x="1752673" y="495870"/>
            <a:chExt cx="538273" cy="538273"/>
          </a:xfrm>
          <a:solidFill>
            <a:schemeClr val="accent2">
              <a:lumMod val="20000"/>
              <a:lumOff val="80000"/>
            </a:schemeClr>
          </a:solidFill>
        </p:grpSpPr>
        <p:sp>
          <p:nvSpPr>
            <p:cNvPr id="1359" name="Google Shape;620;p19">
              <a:extLst>
                <a:ext uri="{FF2B5EF4-FFF2-40B4-BE49-F238E27FC236}">
                  <a16:creationId xmlns:a16="http://schemas.microsoft.com/office/drawing/2014/main" id="{A0C79A46-D4C0-A447-BBA4-B9534F1E5E0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0" name="TextBox 1359">
              <a:extLst>
                <a:ext uri="{FF2B5EF4-FFF2-40B4-BE49-F238E27FC236}">
                  <a16:creationId xmlns:a16="http://schemas.microsoft.com/office/drawing/2014/main" id="{F42B95F6-89B5-5D46-9CAE-707BF4ECEB5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62" name="Group 461">
            <a:extLst>
              <a:ext uri="{FF2B5EF4-FFF2-40B4-BE49-F238E27FC236}">
                <a16:creationId xmlns:a16="http://schemas.microsoft.com/office/drawing/2014/main" id="{C9DA3436-86F8-8846-BD85-F96336D78A76}"/>
              </a:ext>
            </a:extLst>
          </p:cNvPr>
          <p:cNvGrpSpPr/>
          <p:nvPr/>
        </p:nvGrpSpPr>
        <p:grpSpPr>
          <a:xfrm>
            <a:off x="3227667" y="606760"/>
            <a:ext cx="5736666" cy="419333"/>
            <a:chOff x="3514734" y="207967"/>
            <a:chExt cx="5736666" cy="419333"/>
          </a:xfrm>
        </p:grpSpPr>
        <p:grpSp>
          <p:nvGrpSpPr>
            <p:cNvPr id="463" name="Group 462">
              <a:extLst>
                <a:ext uri="{FF2B5EF4-FFF2-40B4-BE49-F238E27FC236}">
                  <a16:creationId xmlns:a16="http://schemas.microsoft.com/office/drawing/2014/main" id="{8ABC7489-F2B3-CC46-9541-8885BA68C1C6}"/>
                </a:ext>
              </a:extLst>
            </p:cNvPr>
            <p:cNvGrpSpPr/>
            <p:nvPr/>
          </p:nvGrpSpPr>
          <p:grpSpPr>
            <a:xfrm>
              <a:off x="3514734" y="207967"/>
              <a:ext cx="419333" cy="419333"/>
              <a:chOff x="1752673" y="495870"/>
              <a:chExt cx="538273" cy="538273"/>
            </a:xfrm>
            <a:solidFill>
              <a:schemeClr val="bg2">
                <a:lumMod val="90000"/>
              </a:schemeClr>
            </a:solidFill>
          </p:grpSpPr>
          <p:sp>
            <p:nvSpPr>
              <p:cNvPr id="500" name="Google Shape;620;p19">
                <a:extLst>
                  <a:ext uri="{FF2B5EF4-FFF2-40B4-BE49-F238E27FC236}">
                    <a16:creationId xmlns:a16="http://schemas.microsoft.com/office/drawing/2014/main" id="{68F8EA73-528D-1340-899A-E45EC352D43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01" name="TextBox 500">
                <a:extLst>
                  <a:ext uri="{FF2B5EF4-FFF2-40B4-BE49-F238E27FC236}">
                    <a16:creationId xmlns:a16="http://schemas.microsoft.com/office/drawing/2014/main" id="{0CC341A1-B144-8345-9E75-A4702ACC899A}"/>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464" name="Group 463">
              <a:extLst>
                <a:ext uri="{FF2B5EF4-FFF2-40B4-BE49-F238E27FC236}">
                  <a16:creationId xmlns:a16="http://schemas.microsoft.com/office/drawing/2014/main" id="{7DA8E114-8EC2-AE40-BC4A-5F373476F2FA}"/>
                </a:ext>
              </a:extLst>
            </p:cNvPr>
            <p:cNvGrpSpPr/>
            <p:nvPr/>
          </p:nvGrpSpPr>
          <p:grpSpPr>
            <a:xfrm>
              <a:off x="3945335" y="207967"/>
              <a:ext cx="444352" cy="419333"/>
              <a:chOff x="1736615" y="495870"/>
              <a:chExt cx="570388" cy="538273"/>
            </a:xfrm>
          </p:grpSpPr>
          <p:sp>
            <p:nvSpPr>
              <p:cNvPr id="498" name="Google Shape;620;p19">
                <a:extLst>
                  <a:ext uri="{FF2B5EF4-FFF2-40B4-BE49-F238E27FC236}">
                    <a16:creationId xmlns:a16="http://schemas.microsoft.com/office/drawing/2014/main" id="{649150DD-040F-1146-BB05-080A6F1743A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9" name="TextBox 498">
                <a:extLst>
                  <a:ext uri="{FF2B5EF4-FFF2-40B4-BE49-F238E27FC236}">
                    <a16:creationId xmlns:a16="http://schemas.microsoft.com/office/drawing/2014/main" id="{FCDC5781-0743-2E4B-90FD-2B6D1071B09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65" name="Group 464">
              <a:extLst>
                <a:ext uri="{FF2B5EF4-FFF2-40B4-BE49-F238E27FC236}">
                  <a16:creationId xmlns:a16="http://schemas.microsoft.com/office/drawing/2014/main" id="{80E91F5C-0490-1244-A9DE-A10D90AFBA23}"/>
                </a:ext>
              </a:extLst>
            </p:cNvPr>
            <p:cNvGrpSpPr/>
            <p:nvPr/>
          </p:nvGrpSpPr>
          <p:grpSpPr>
            <a:xfrm>
              <a:off x="4388446" y="207967"/>
              <a:ext cx="444352" cy="419333"/>
              <a:chOff x="1736615" y="495870"/>
              <a:chExt cx="570388" cy="538273"/>
            </a:xfrm>
          </p:grpSpPr>
          <p:sp>
            <p:nvSpPr>
              <p:cNvPr id="496" name="Google Shape;620;p19">
                <a:extLst>
                  <a:ext uri="{FF2B5EF4-FFF2-40B4-BE49-F238E27FC236}">
                    <a16:creationId xmlns:a16="http://schemas.microsoft.com/office/drawing/2014/main" id="{F56D8A2C-13C6-1447-8173-8EABC937D64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7" name="TextBox 496">
                <a:extLst>
                  <a:ext uri="{FF2B5EF4-FFF2-40B4-BE49-F238E27FC236}">
                    <a16:creationId xmlns:a16="http://schemas.microsoft.com/office/drawing/2014/main" id="{FDD5821C-F5C1-E54F-B8F1-0E9D9441101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466" name="Group 465">
              <a:extLst>
                <a:ext uri="{FF2B5EF4-FFF2-40B4-BE49-F238E27FC236}">
                  <a16:creationId xmlns:a16="http://schemas.microsoft.com/office/drawing/2014/main" id="{A748BCDD-8809-A941-AD14-A7BA9C0B3AAD}"/>
                </a:ext>
              </a:extLst>
            </p:cNvPr>
            <p:cNvGrpSpPr/>
            <p:nvPr/>
          </p:nvGrpSpPr>
          <p:grpSpPr>
            <a:xfrm>
              <a:off x="4831557" y="207967"/>
              <a:ext cx="444352" cy="419333"/>
              <a:chOff x="1736615" y="495870"/>
              <a:chExt cx="570388" cy="538273"/>
            </a:xfrm>
          </p:grpSpPr>
          <p:sp>
            <p:nvSpPr>
              <p:cNvPr id="494" name="Google Shape;620;p19">
                <a:extLst>
                  <a:ext uri="{FF2B5EF4-FFF2-40B4-BE49-F238E27FC236}">
                    <a16:creationId xmlns:a16="http://schemas.microsoft.com/office/drawing/2014/main" id="{6DBD4344-3CFF-054F-A275-B2A878BAD8D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5" name="TextBox 494">
                <a:extLst>
                  <a:ext uri="{FF2B5EF4-FFF2-40B4-BE49-F238E27FC236}">
                    <a16:creationId xmlns:a16="http://schemas.microsoft.com/office/drawing/2014/main" id="{19D57A25-259D-A84A-89A0-C290958E3176}"/>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467" name="Group 466">
              <a:extLst>
                <a:ext uri="{FF2B5EF4-FFF2-40B4-BE49-F238E27FC236}">
                  <a16:creationId xmlns:a16="http://schemas.microsoft.com/office/drawing/2014/main" id="{A5B0EE22-5C66-0A44-95AA-CBF7303652F5}"/>
                </a:ext>
              </a:extLst>
            </p:cNvPr>
            <p:cNvGrpSpPr/>
            <p:nvPr/>
          </p:nvGrpSpPr>
          <p:grpSpPr>
            <a:xfrm>
              <a:off x="5274665" y="207967"/>
              <a:ext cx="444353" cy="419333"/>
              <a:chOff x="1736613" y="495870"/>
              <a:chExt cx="570390" cy="538273"/>
            </a:xfrm>
          </p:grpSpPr>
          <p:sp>
            <p:nvSpPr>
              <p:cNvPr id="492" name="Google Shape;620;p19">
                <a:extLst>
                  <a:ext uri="{FF2B5EF4-FFF2-40B4-BE49-F238E27FC236}">
                    <a16:creationId xmlns:a16="http://schemas.microsoft.com/office/drawing/2014/main" id="{CC3567EE-52C2-FA41-BDE1-0D9CFDFA4D8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3" name="TextBox 492">
                <a:extLst>
                  <a:ext uri="{FF2B5EF4-FFF2-40B4-BE49-F238E27FC236}">
                    <a16:creationId xmlns:a16="http://schemas.microsoft.com/office/drawing/2014/main" id="{919BBE9B-A1D9-8047-B1A1-F30F2025773E}"/>
                  </a:ext>
                </a:extLst>
              </p:cNvPr>
              <p:cNvSpPr txBox="1"/>
              <p:nvPr/>
            </p:nvSpPr>
            <p:spPr>
              <a:xfrm>
                <a:off x="1736613"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468" name="Group 467">
              <a:extLst>
                <a:ext uri="{FF2B5EF4-FFF2-40B4-BE49-F238E27FC236}">
                  <a16:creationId xmlns:a16="http://schemas.microsoft.com/office/drawing/2014/main" id="{B8040377-C9D9-FD40-99F8-2B0B0E04A81D}"/>
                </a:ext>
              </a:extLst>
            </p:cNvPr>
            <p:cNvGrpSpPr/>
            <p:nvPr/>
          </p:nvGrpSpPr>
          <p:grpSpPr>
            <a:xfrm>
              <a:off x="5717779" y="207967"/>
              <a:ext cx="444352" cy="419333"/>
              <a:chOff x="1736615" y="495870"/>
              <a:chExt cx="570388" cy="538273"/>
            </a:xfrm>
          </p:grpSpPr>
          <p:sp>
            <p:nvSpPr>
              <p:cNvPr id="490" name="Google Shape;620;p19">
                <a:extLst>
                  <a:ext uri="{FF2B5EF4-FFF2-40B4-BE49-F238E27FC236}">
                    <a16:creationId xmlns:a16="http://schemas.microsoft.com/office/drawing/2014/main" id="{29CD1B1E-1CB8-8F47-81D8-5142EDE5ABF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91" name="TextBox 490">
                <a:extLst>
                  <a:ext uri="{FF2B5EF4-FFF2-40B4-BE49-F238E27FC236}">
                    <a16:creationId xmlns:a16="http://schemas.microsoft.com/office/drawing/2014/main" id="{A9298265-ACA6-604A-808E-7E2A85633FE8}"/>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69" name="Group 468">
              <a:extLst>
                <a:ext uri="{FF2B5EF4-FFF2-40B4-BE49-F238E27FC236}">
                  <a16:creationId xmlns:a16="http://schemas.microsoft.com/office/drawing/2014/main" id="{14C5E696-B2B9-CE4A-BEC3-5EBC64EEC995}"/>
                </a:ext>
              </a:extLst>
            </p:cNvPr>
            <p:cNvGrpSpPr/>
            <p:nvPr/>
          </p:nvGrpSpPr>
          <p:grpSpPr>
            <a:xfrm>
              <a:off x="6604001" y="207967"/>
              <a:ext cx="444352" cy="419333"/>
              <a:chOff x="1736615" y="495870"/>
              <a:chExt cx="570388" cy="538273"/>
            </a:xfrm>
          </p:grpSpPr>
          <p:sp>
            <p:nvSpPr>
              <p:cNvPr id="488" name="Google Shape;620;p19">
                <a:extLst>
                  <a:ext uri="{FF2B5EF4-FFF2-40B4-BE49-F238E27FC236}">
                    <a16:creationId xmlns:a16="http://schemas.microsoft.com/office/drawing/2014/main" id="{1D36F888-48A9-EE4D-841A-09C5C2A834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9" name="TextBox 488">
                <a:extLst>
                  <a:ext uri="{FF2B5EF4-FFF2-40B4-BE49-F238E27FC236}">
                    <a16:creationId xmlns:a16="http://schemas.microsoft.com/office/drawing/2014/main" id="{C73502F0-1B55-4548-A526-AFEA7FFB9CFB}"/>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70" name="Group 469">
              <a:extLst>
                <a:ext uri="{FF2B5EF4-FFF2-40B4-BE49-F238E27FC236}">
                  <a16:creationId xmlns:a16="http://schemas.microsoft.com/office/drawing/2014/main" id="{4B9771B3-9A53-6240-8064-D59AD806BE8F}"/>
                </a:ext>
              </a:extLst>
            </p:cNvPr>
            <p:cNvGrpSpPr/>
            <p:nvPr/>
          </p:nvGrpSpPr>
          <p:grpSpPr>
            <a:xfrm>
              <a:off x="6160890" y="207967"/>
              <a:ext cx="444352" cy="419333"/>
              <a:chOff x="1736615" y="495870"/>
              <a:chExt cx="570388" cy="538273"/>
            </a:xfrm>
          </p:grpSpPr>
          <p:sp>
            <p:nvSpPr>
              <p:cNvPr id="486" name="Google Shape;620;p19">
                <a:extLst>
                  <a:ext uri="{FF2B5EF4-FFF2-40B4-BE49-F238E27FC236}">
                    <a16:creationId xmlns:a16="http://schemas.microsoft.com/office/drawing/2014/main" id="{7AC68DCF-356E-0A4F-A13C-C0B6F9586D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7" name="TextBox 486">
                <a:extLst>
                  <a:ext uri="{FF2B5EF4-FFF2-40B4-BE49-F238E27FC236}">
                    <a16:creationId xmlns:a16="http://schemas.microsoft.com/office/drawing/2014/main" id="{7BF8A9A1-EC0C-414B-B7AF-F8EA277B6D6D}"/>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71" name="Group 470">
              <a:extLst>
                <a:ext uri="{FF2B5EF4-FFF2-40B4-BE49-F238E27FC236}">
                  <a16:creationId xmlns:a16="http://schemas.microsoft.com/office/drawing/2014/main" id="{316FDD1A-9082-AA42-A7F2-1D92154F2164}"/>
                </a:ext>
              </a:extLst>
            </p:cNvPr>
            <p:cNvGrpSpPr/>
            <p:nvPr/>
          </p:nvGrpSpPr>
          <p:grpSpPr>
            <a:xfrm>
              <a:off x="7047112" y="207967"/>
              <a:ext cx="444354" cy="419333"/>
              <a:chOff x="1736615" y="495870"/>
              <a:chExt cx="570390" cy="538273"/>
            </a:xfrm>
          </p:grpSpPr>
          <p:sp>
            <p:nvSpPr>
              <p:cNvPr id="484" name="Google Shape;620;p19">
                <a:extLst>
                  <a:ext uri="{FF2B5EF4-FFF2-40B4-BE49-F238E27FC236}">
                    <a16:creationId xmlns:a16="http://schemas.microsoft.com/office/drawing/2014/main" id="{B50C588F-DCAD-A442-8A1F-C8DDE49EA71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5" name="TextBox 484">
                <a:extLst>
                  <a:ext uri="{FF2B5EF4-FFF2-40B4-BE49-F238E27FC236}">
                    <a16:creationId xmlns:a16="http://schemas.microsoft.com/office/drawing/2014/main" id="{E045D2BD-B7BA-3347-A1A2-EF27A208D7A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72" name="Group 471">
              <a:extLst>
                <a:ext uri="{FF2B5EF4-FFF2-40B4-BE49-F238E27FC236}">
                  <a16:creationId xmlns:a16="http://schemas.microsoft.com/office/drawing/2014/main" id="{C12BAF55-E95B-664B-8F8C-287916FD5927}"/>
                </a:ext>
              </a:extLst>
            </p:cNvPr>
            <p:cNvGrpSpPr/>
            <p:nvPr/>
          </p:nvGrpSpPr>
          <p:grpSpPr>
            <a:xfrm>
              <a:off x="7490223" y="207967"/>
              <a:ext cx="444354" cy="419333"/>
              <a:chOff x="1736615" y="495870"/>
              <a:chExt cx="570390" cy="538273"/>
            </a:xfrm>
          </p:grpSpPr>
          <p:sp>
            <p:nvSpPr>
              <p:cNvPr id="482" name="Google Shape;620;p19">
                <a:extLst>
                  <a:ext uri="{FF2B5EF4-FFF2-40B4-BE49-F238E27FC236}">
                    <a16:creationId xmlns:a16="http://schemas.microsoft.com/office/drawing/2014/main" id="{2C6E0E0B-722D-0743-AA9B-34DA1A16E25F}"/>
                  </a:ext>
                </a:extLst>
              </p:cNvPr>
              <p:cNvSpPr>
                <a:spLocks noChangeAspect="1"/>
              </p:cNvSpPr>
              <p:nvPr/>
            </p:nvSpPr>
            <p:spPr>
              <a:xfrm>
                <a:off x="1752673" y="495870"/>
                <a:ext cx="538273" cy="538273"/>
              </a:xfrm>
              <a:prstGeom prst="roundRect">
                <a:avLst>
                  <a:gd name="adj" fmla="val 31182"/>
                </a:avLst>
              </a:prstGeom>
              <a:solidFill>
                <a:schemeClr val="accent2">
                  <a:lumMod val="20000"/>
                  <a:lumOff val="8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3" name="TextBox 482">
                <a:extLst>
                  <a:ext uri="{FF2B5EF4-FFF2-40B4-BE49-F238E27FC236}">
                    <a16:creationId xmlns:a16="http://schemas.microsoft.com/office/drawing/2014/main" id="{27B3789D-6CFA-6945-B131-4F3DAA8E42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73" name="Group 472">
              <a:extLst>
                <a:ext uri="{FF2B5EF4-FFF2-40B4-BE49-F238E27FC236}">
                  <a16:creationId xmlns:a16="http://schemas.microsoft.com/office/drawing/2014/main" id="{627725C8-DCDF-E949-852F-90E538F051B2}"/>
                </a:ext>
              </a:extLst>
            </p:cNvPr>
            <p:cNvGrpSpPr/>
            <p:nvPr/>
          </p:nvGrpSpPr>
          <p:grpSpPr>
            <a:xfrm>
              <a:off x="7945844" y="207967"/>
              <a:ext cx="419333" cy="419333"/>
              <a:chOff x="1752673" y="495870"/>
              <a:chExt cx="538273" cy="538273"/>
            </a:xfrm>
            <a:solidFill>
              <a:schemeClr val="bg2">
                <a:lumMod val="90000"/>
              </a:schemeClr>
            </a:solidFill>
          </p:grpSpPr>
          <p:sp>
            <p:nvSpPr>
              <p:cNvPr id="480" name="Google Shape;620;p19">
                <a:extLst>
                  <a:ext uri="{FF2B5EF4-FFF2-40B4-BE49-F238E27FC236}">
                    <a16:creationId xmlns:a16="http://schemas.microsoft.com/office/drawing/2014/main" id="{993735BC-5E71-1A40-AA3C-B4872B5189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1" name="TextBox 480">
                <a:extLst>
                  <a:ext uri="{FF2B5EF4-FFF2-40B4-BE49-F238E27FC236}">
                    <a16:creationId xmlns:a16="http://schemas.microsoft.com/office/drawing/2014/main" id="{13A661CA-7F03-0741-AAC8-B7DC5341CEB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4" name="Group 473">
              <a:extLst>
                <a:ext uri="{FF2B5EF4-FFF2-40B4-BE49-F238E27FC236}">
                  <a16:creationId xmlns:a16="http://schemas.microsoft.com/office/drawing/2014/main" id="{936745D3-7ACD-AD41-83AA-53F72D3AE169}"/>
                </a:ext>
              </a:extLst>
            </p:cNvPr>
            <p:cNvGrpSpPr/>
            <p:nvPr/>
          </p:nvGrpSpPr>
          <p:grpSpPr>
            <a:xfrm>
              <a:off x="8388955" y="207967"/>
              <a:ext cx="419333" cy="419333"/>
              <a:chOff x="1752673" y="495870"/>
              <a:chExt cx="538273" cy="538273"/>
            </a:xfrm>
            <a:solidFill>
              <a:schemeClr val="bg2">
                <a:lumMod val="90000"/>
              </a:schemeClr>
            </a:solidFill>
          </p:grpSpPr>
          <p:sp>
            <p:nvSpPr>
              <p:cNvPr id="478" name="Google Shape;620;p19">
                <a:extLst>
                  <a:ext uri="{FF2B5EF4-FFF2-40B4-BE49-F238E27FC236}">
                    <a16:creationId xmlns:a16="http://schemas.microsoft.com/office/drawing/2014/main" id="{9361F5BC-92CD-9142-B396-5208CCEC50D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9" name="TextBox 478">
                <a:extLst>
                  <a:ext uri="{FF2B5EF4-FFF2-40B4-BE49-F238E27FC236}">
                    <a16:creationId xmlns:a16="http://schemas.microsoft.com/office/drawing/2014/main" id="{4713F503-EC68-344F-9C5D-4963A9731272}"/>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75" name="Group 474">
              <a:extLst>
                <a:ext uri="{FF2B5EF4-FFF2-40B4-BE49-F238E27FC236}">
                  <a16:creationId xmlns:a16="http://schemas.microsoft.com/office/drawing/2014/main" id="{259F211A-1E27-434B-8F34-CFA0898F217E}"/>
                </a:ext>
              </a:extLst>
            </p:cNvPr>
            <p:cNvGrpSpPr/>
            <p:nvPr/>
          </p:nvGrpSpPr>
          <p:grpSpPr>
            <a:xfrm>
              <a:off x="8832067" y="207967"/>
              <a:ext cx="419333" cy="419333"/>
              <a:chOff x="1752673" y="495870"/>
              <a:chExt cx="538273" cy="538273"/>
            </a:xfrm>
            <a:solidFill>
              <a:schemeClr val="bg2">
                <a:lumMod val="90000"/>
              </a:schemeClr>
            </a:solidFill>
          </p:grpSpPr>
          <p:sp>
            <p:nvSpPr>
              <p:cNvPr id="476" name="Google Shape;620;p19">
                <a:extLst>
                  <a:ext uri="{FF2B5EF4-FFF2-40B4-BE49-F238E27FC236}">
                    <a16:creationId xmlns:a16="http://schemas.microsoft.com/office/drawing/2014/main" id="{553E8CCA-5A35-CE44-BD17-E8762D810048}"/>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7" name="TextBox 476">
                <a:extLst>
                  <a:ext uri="{FF2B5EF4-FFF2-40B4-BE49-F238E27FC236}">
                    <a16:creationId xmlns:a16="http://schemas.microsoft.com/office/drawing/2014/main" id="{3D9F5397-8B8D-B24E-86D6-364B25F582A9}"/>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3" name="Google Shape;810;p40">
            <a:extLst>
              <a:ext uri="{FF2B5EF4-FFF2-40B4-BE49-F238E27FC236}">
                <a16:creationId xmlns:a16="http://schemas.microsoft.com/office/drawing/2014/main" id="{716D7E0B-85E8-EC40-970A-BE51A6B6F777}"/>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394" name="Google Shape;811;p40">
              <a:extLst>
                <a:ext uri="{FF2B5EF4-FFF2-40B4-BE49-F238E27FC236}">
                  <a16:creationId xmlns:a16="http://schemas.microsoft.com/office/drawing/2014/main" id="{03DB7A3B-6E05-1149-86D5-977D9B2C86D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5" name="Google Shape;812;p40">
              <a:extLst>
                <a:ext uri="{FF2B5EF4-FFF2-40B4-BE49-F238E27FC236}">
                  <a16:creationId xmlns:a16="http://schemas.microsoft.com/office/drawing/2014/main" id="{633D853B-FAEA-CE4B-ADB8-DF35EADA82D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96" name="Rectangle 395">
            <a:extLst>
              <a:ext uri="{FF2B5EF4-FFF2-40B4-BE49-F238E27FC236}">
                <a16:creationId xmlns:a16="http://schemas.microsoft.com/office/drawing/2014/main" id="{E5FA45C7-8BA8-0547-8B52-DBD2221C29B2}"/>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397" name="Google Shape;810;p40">
            <a:extLst>
              <a:ext uri="{FF2B5EF4-FFF2-40B4-BE49-F238E27FC236}">
                <a16:creationId xmlns:a16="http://schemas.microsoft.com/office/drawing/2014/main" id="{9FA319D6-8A34-B043-8396-E67F40D600F9}"/>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398" name="Google Shape;811;p40">
              <a:extLst>
                <a:ext uri="{FF2B5EF4-FFF2-40B4-BE49-F238E27FC236}">
                  <a16:creationId xmlns:a16="http://schemas.microsoft.com/office/drawing/2014/main" id="{69159122-6C64-5F49-86D5-674640FB4E3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99" name="Google Shape;812;p40">
              <a:extLst>
                <a:ext uri="{FF2B5EF4-FFF2-40B4-BE49-F238E27FC236}">
                  <a16:creationId xmlns:a16="http://schemas.microsoft.com/office/drawing/2014/main" id="{F1E467E8-2AC6-4D46-B477-9C60BB8B64E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00" name="Rectangle 399">
            <a:extLst>
              <a:ext uri="{FF2B5EF4-FFF2-40B4-BE49-F238E27FC236}">
                <a16:creationId xmlns:a16="http://schemas.microsoft.com/office/drawing/2014/main" id="{0BEA6185-64C5-E84A-87B1-93CB9EE72451}"/>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01" name="Rectangle 400">
            <a:extLst>
              <a:ext uri="{FF2B5EF4-FFF2-40B4-BE49-F238E27FC236}">
                <a16:creationId xmlns:a16="http://schemas.microsoft.com/office/drawing/2014/main" id="{0AF0D45D-986C-004D-A49F-8A6AE6DB5E60}"/>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02" name="Google Shape;804;p40">
            <a:extLst>
              <a:ext uri="{FF2B5EF4-FFF2-40B4-BE49-F238E27FC236}">
                <a16:creationId xmlns:a16="http://schemas.microsoft.com/office/drawing/2014/main" id="{A563A6AD-5E4C-8046-ADAE-3912784E8171}"/>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03" name="Google Shape;805;p40">
              <a:extLst>
                <a:ext uri="{FF2B5EF4-FFF2-40B4-BE49-F238E27FC236}">
                  <a16:creationId xmlns:a16="http://schemas.microsoft.com/office/drawing/2014/main" id="{3ACEFDC0-EE8D-D54A-A4A5-225D4898A03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04" name="Google Shape;806;p40">
              <a:extLst>
                <a:ext uri="{FF2B5EF4-FFF2-40B4-BE49-F238E27FC236}">
                  <a16:creationId xmlns:a16="http://schemas.microsoft.com/office/drawing/2014/main" id="{3EEEE51F-DA14-C344-ACCD-69A1D62D056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56403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4" name="Group 973">
            <a:extLst>
              <a:ext uri="{FF2B5EF4-FFF2-40B4-BE49-F238E27FC236}">
                <a16:creationId xmlns:a16="http://schemas.microsoft.com/office/drawing/2014/main" id="{A40D42A9-28AF-414C-81E3-83201E5D47A4}"/>
              </a:ext>
            </a:extLst>
          </p:cNvPr>
          <p:cNvGrpSpPr/>
          <p:nvPr/>
        </p:nvGrpSpPr>
        <p:grpSpPr>
          <a:xfrm>
            <a:off x="3227667" y="2347053"/>
            <a:ext cx="419333" cy="419333"/>
            <a:chOff x="1752673" y="495870"/>
            <a:chExt cx="538273" cy="538273"/>
          </a:xfrm>
        </p:grpSpPr>
        <p:sp>
          <p:nvSpPr>
            <p:cNvPr id="1011" name="Google Shape;620;p19">
              <a:extLst>
                <a:ext uri="{FF2B5EF4-FFF2-40B4-BE49-F238E27FC236}">
                  <a16:creationId xmlns:a16="http://schemas.microsoft.com/office/drawing/2014/main" id="{3E876985-BF33-FD48-B63A-738831AD87C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2" name="TextBox 1011">
              <a:extLst>
                <a:ext uri="{FF2B5EF4-FFF2-40B4-BE49-F238E27FC236}">
                  <a16:creationId xmlns:a16="http://schemas.microsoft.com/office/drawing/2014/main" id="{A2A0D64F-6FBE-8947-BBC2-D22DDEB2A22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5" name="Group 974">
            <a:extLst>
              <a:ext uri="{FF2B5EF4-FFF2-40B4-BE49-F238E27FC236}">
                <a16:creationId xmlns:a16="http://schemas.microsoft.com/office/drawing/2014/main" id="{157F8F0F-C63A-214A-9527-58871D756E17}"/>
              </a:ext>
            </a:extLst>
          </p:cNvPr>
          <p:cNvGrpSpPr/>
          <p:nvPr/>
        </p:nvGrpSpPr>
        <p:grpSpPr>
          <a:xfrm>
            <a:off x="3670778" y="2347053"/>
            <a:ext cx="419333" cy="419333"/>
            <a:chOff x="1752673" y="495870"/>
            <a:chExt cx="538273" cy="538273"/>
          </a:xfrm>
        </p:grpSpPr>
        <p:sp>
          <p:nvSpPr>
            <p:cNvPr id="1009" name="Google Shape;620;p19">
              <a:extLst>
                <a:ext uri="{FF2B5EF4-FFF2-40B4-BE49-F238E27FC236}">
                  <a16:creationId xmlns:a16="http://schemas.microsoft.com/office/drawing/2014/main" id="{BCFB06C3-8A82-6046-A111-D17DF435433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10" name="TextBox 1009">
              <a:extLst>
                <a:ext uri="{FF2B5EF4-FFF2-40B4-BE49-F238E27FC236}">
                  <a16:creationId xmlns:a16="http://schemas.microsoft.com/office/drawing/2014/main" id="{D2A393A1-613E-7947-B0AF-1B4756AB65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7" name="Group 976">
            <a:extLst>
              <a:ext uri="{FF2B5EF4-FFF2-40B4-BE49-F238E27FC236}">
                <a16:creationId xmlns:a16="http://schemas.microsoft.com/office/drawing/2014/main" id="{34BDF153-C615-C242-A089-4CB8194B7335}"/>
              </a:ext>
            </a:extLst>
          </p:cNvPr>
          <p:cNvGrpSpPr/>
          <p:nvPr/>
        </p:nvGrpSpPr>
        <p:grpSpPr>
          <a:xfrm>
            <a:off x="4557000" y="2347053"/>
            <a:ext cx="419333" cy="419333"/>
            <a:chOff x="1752673" y="495870"/>
            <a:chExt cx="538273" cy="538273"/>
          </a:xfrm>
          <a:solidFill>
            <a:schemeClr val="bg2">
              <a:lumMod val="90000"/>
            </a:schemeClr>
          </a:solidFill>
        </p:grpSpPr>
        <p:sp>
          <p:nvSpPr>
            <p:cNvPr id="1005" name="Google Shape;620;p19">
              <a:extLst>
                <a:ext uri="{FF2B5EF4-FFF2-40B4-BE49-F238E27FC236}">
                  <a16:creationId xmlns:a16="http://schemas.microsoft.com/office/drawing/2014/main" id="{73622A38-001E-E845-888B-4A2A9C310A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6" name="TextBox 1005">
              <a:extLst>
                <a:ext uri="{FF2B5EF4-FFF2-40B4-BE49-F238E27FC236}">
                  <a16:creationId xmlns:a16="http://schemas.microsoft.com/office/drawing/2014/main" id="{74B59513-4CE6-FC44-9353-066A4206D5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978" name="Group 977">
            <a:extLst>
              <a:ext uri="{FF2B5EF4-FFF2-40B4-BE49-F238E27FC236}">
                <a16:creationId xmlns:a16="http://schemas.microsoft.com/office/drawing/2014/main" id="{9D6F6C40-7F1C-7B42-A791-B12C37E4186B}"/>
              </a:ext>
            </a:extLst>
          </p:cNvPr>
          <p:cNvGrpSpPr/>
          <p:nvPr/>
        </p:nvGrpSpPr>
        <p:grpSpPr>
          <a:xfrm>
            <a:off x="5000111" y="2347053"/>
            <a:ext cx="419333" cy="419333"/>
            <a:chOff x="1752673" y="495870"/>
            <a:chExt cx="538273" cy="538273"/>
          </a:xfrm>
        </p:grpSpPr>
        <p:sp>
          <p:nvSpPr>
            <p:cNvPr id="1003" name="Google Shape;620;p19">
              <a:extLst>
                <a:ext uri="{FF2B5EF4-FFF2-40B4-BE49-F238E27FC236}">
                  <a16:creationId xmlns:a16="http://schemas.microsoft.com/office/drawing/2014/main" id="{7230648E-B0D6-AE40-9472-E3420C805C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4" name="TextBox 1003">
              <a:extLst>
                <a:ext uri="{FF2B5EF4-FFF2-40B4-BE49-F238E27FC236}">
                  <a16:creationId xmlns:a16="http://schemas.microsoft.com/office/drawing/2014/main" id="{14921898-8426-4F44-869E-A074AB80AC3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79" name="Group 978">
            <a:extLst>
              <a:ext uri="{FF2B5EF4-FFF2-40B4-BE49-F238E27FC236}">
                <a16:creationId xmlns:a16="http://schemas.microsoft.com/office/drawing/2014/main" id="{D33EA71F-17AB-144F-805A-9008BF6ECF4B}"/>
              </a:ext>
            </a:extLst>
          </p:cNvPr>
          <p:cNvGrpSpPr/>
          <p:nvPr/>
        </p:nvGrpSpPr>
        <p:grpSpPr>
          <a:xfrm>
            <a:off x="5443222" y="2347053"/>
            <a:ext cx="419333" cy="419333"/>
            <a:chOff x="1752673" y="495870"/>
            <a:chExt cx="538273" cy="538273"/>
          </a:xfrm>
        </p:grpSpPr>
        <p:sp>
          <p:nvSpPr>
            <p:cNvPr id="1001" name="Google Shape;620;p19">
              <a:extLst>
                <a:ext uri="{FF2B5EF4-FFF2-40B4-BE49-F238E27FC236}">
                  <a16:creationId xmlns:a16="http://schemas.microsoft.com/office/drawing/2014/main" id="{435CF1A3-FA4B-7244-9226-488E3C553E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2" name="TextBox 1001">
              <a:extLst>
                <a:ext uri="{FF2B5EF4-FFF2-40B4-BE49-F238E27FC236}">
                  <a16:creationId xmlns:a16="http://schemas.microsoft.com/office/drawing/2014/main" id="{113A62F4-D84A-0843-9AFB-6AB2E9A9044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0" name="Group 979">
            <a:extLst>
              <a:ext uri="{FF2B5EF4-FFF2-40B4-BE49-F238E27FC236}">
                <a16:creationId xmlns:a16="http://schemas.microsoft.com/office/drawing/2014/main" id="{CE3820C7-F359-2649-82BA-F4D16B088D9F}"/>
              </a:ext>
            </a:extLst>
          </p:cNvPr>
          <p:cNvGrpSpPr/>
          <p:nvPr/>
        </p:nvGrpSpPr>
        <p:grpSpPr>
          <a:xfrm>
            <a:off x="6329444" y="2347053"/>
            <a:ext cx="419333" cy="419333"/>
            <a:chOff x="1752673" y="495870"/>
            <a:chExt cx="538273" cy="538273"/>
          </a:xfrm>
        </p:grpSpPr>
        <p:sp>
          <p:nvSpPr>
            <p:cNvPr id="999" name="Google Shape;620;p19">
              <a:extLst>
                <a:ext uri="{FF2B5EF4-FFF2-40B4-BE49-F238E27FC236}">
                  <a16:creationId xmlns:a16="http://schemas.microsoft.com/office/drawing/2014/main" id="{0335C6D2-7F3C-1C46-A59B-B4F2FFEFAB6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00" name="TextBox 999">
              <a:extLst>
                <a:ext uri="{FF2B5EF4-FFF2-40B4-BE49-F238E27FC236}">
                  <a16:creationId xmlns:a16="http://schemas.microsoft.com/office/drawing/2014/main" id="{21EAEABA-1BF1-E049-96E7-4F4268CA5233}"/>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1" name="Group 980">
            <a:extLst>
              <a:ext uri="{FF2B5EF4-FFF2-40B4-BE49-F238E27FC236}">
                <a16:creationId xmlns:a16="http://schemas.microsoft.com/office/drawing/2014/main" id="{AE52C5AF-6891-6848-8AD6-6D2A3C72D018}"/>
              </a:ext>
            </a:extLst>
          </p:cNvPr>
          <p:cNvGrpSpPr/>
          <p:nvPr/>
        </p:nvGrpSpPr>
        <p:grpSpPr>
          <a:xfrm>
            <a:off x="5886333" y="2347053"/>
            <a:ext cx="419333" cy="419333"/>
            <a:chOff x="1752673" y="495870"/>
            <a:chExt cx="538273" cy="538273"/>
          </a:xfrm>
        </p:grpSpPr>
        <p:sp>
          <p:nvSpPr>
            <p:cNvPr id="997" name="Google Shape;620;p19">
              <a:extLst>
                <a:ext uri="{FF2B5EF4-FFF2-40B4-BE49-F238E27FC236}">
                  <a16:creationId xmlns:a16="http://schemas.microsoft.com/office/drawing/2014/main" id="{A7193CA9-F820-1C4C-A218-C2126B8E2F5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8" name="TextBox 997">
              <a:extLst>
                <a:ext uri="{FF2B5EF4-FFF2-40B4-BE49-F238E27FC236}">
                  <a16:creationId xmlns:a16="http://schemas.microsoft.com/office/drawing/2014/main" id="{C463E44C-DBF4-D34E-90C7-0708C7E462F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2" name="Group 981">
            <a:extLst>
              <a:ext uri="{FF2B5EF4-FFF2-40B4-BE49-F238E27FC236}">
                <a16:creationId xmlns:a16="http://schemas.microsoft.com/office/drawing/2014/main" id="{381C393E-65FD-A84D-9E8A-26132AE8CA04}"/>
              </a:ext>
            </a:extLst>
          </p:cNvPr>
          <p:cNvGrpSpPr/>
          <p:nvPr/>
        </p:nvGrpSpPr>
        <p:grpSpPr>
          <a:xfrm>
            <a:off x="6772555" y="2347053"/>
            <a:ext cx="419333" cy="419333"/>
            <a:chOff x="1752673" y="495870"/>
            <a:chExt cx="538273" cy="538273"/>
          </a:xfrm>
        </p:grpSpPr>
        <p:sp>
          <p:nvSpPr>
            <p:cNvPr id="995" name="Google Shape;620;p19">
              <a:extLst>
                <a:ext uri="{FF2B5EF4-FFF2-40B4-BE49-F238E27FC236}">
                  <a16:creationId xmlns:a16="http://schemas.microsoft.com/office/drawing/2014/main" id="{AC7E81A9-C304-4F46-BE02-99437FCEEC6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6" name="TextBox 995">
              <a:extLst>
                <a:ext uri="{FF2B5EF4-FFF2-40B4-BE49-F238E27FC236}">
                  <a16:creationId xmlns:a16="http://schemas.microsoft.com/office/drawing/2014/main" id="{5809B149-BCE6-8546-BAC5-C055AF9B794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3" name="Group 982">
            <a:extLst>
              <a:ext uri="{FF2B5EF4-FFF2-40B4-BE49-F238E27FC236}">
                <a16:creationId xmlns:a16="http://schemas.microsoft.com/office/drawing/2014/main" id="{CAEC7717-8185-1F41-A2CF-1D100A042576}"/>
              </a:ext>
            </a:extLst>
          </p:cNvPr>
          <p:cNvGrpSpPr/>
          <p:nvPr/>
        </p:nvGrpSpPr>
        <p:grpSpPr>
          <a:xfrm>
            <a:off x="7215666" y="2347053"/>
            <a:ext cx="419333" cy="419333"/>
            <a:chOff x="1752673" y="495870"/>
            <a:chExt cx="538273" cy="538273"/>
          </a:xfrm>
        </p:grpSpPr>
        <p:sp>
          <p:nvSpPr>
            <p:cNvPr id="993" name="Google Shape;620;p19">
              <a:extLst>
                <a:ext uri="{FF2B5EF4-FFF2-40B4-BE49-F238E27FC236}">
                  <a16:creationId xmlns:a16="http://schemas.microsoft.com/office/drawing/2014/main" id="{9B71CD19-C5CB-044C-8A95-3ECCCC371B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4" name="TextBox 993">
              <a:extLst>
                <a:ext uri="{FF2B5EF4-FFF2-40B4-BE49-F238E27FC236}">
                  <a16:creationId xmlns:a16="http://schemas.microsoft.com/office/drawing/2014/main" id="{3A6ACB52-3787-FE4F-9309-062E4F45CBE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984" name="Group 983">
            <a:extLst>
              <a:ext uri="{FF2B5EF4-FFF2-40B4-BE49-F238E27FC236}">
                <a16:creationId xmlns:a16="http://schemas.microsoft.com/office/drawing/2014/main" id="{9E108E55-8D0D-E547-ABC1-D0B9F44BE2F3}"/>
              </a:ext>
            </a:extLst>
          </p:cNvPr>
          <p:cNvGrpSpPr/>
          <p:nvPr/>
        </p:nvGrpSpPr>
        <p:grpSpPr>
          <a:xfrm>
            <a:off x="7658777" y="2347053"/>
            <a:ext cx="419333" cy="419333"/>
            <a:chOff x="1752673" y="495870"/>
            <a:chExt cx="538273" cy="538273"/>
          </a:xfrm>
          <a:solidFill>
            <a:schemeClr val="bg2">
              <a:lumMod val="90000"/>
            </a:schemeClr>
          </a:solidFill>
        </p:grpSpPr>
        <p:sp>
          <p:nvSpPr>
            <p:cNvPr id="991" name="Google Shape;620;p19">
              <a:extLst>
                <a:ext uri="{FF2B5EF4-FFF2-40B4-BE49-F238E27FC236}">
                  <a16:creationId xmlns:a16="http://schemas.microsoft.com/office/drawing/2014/main" id="{85716C89-B1ED-3D4D-BE04-A1771A9E7A2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2" name="TextBox 991">
              <a:extLst>
                <a:ext uri="{FF2B5EF4-FFF2-40B4-BE49-F238E27FC236}">
                  <a16:creationId xmlns:a16="http://schemas.microsoft.com/office/drawing/2014/main" id="{E7731211-887F-B14A-93BE-6FA043444D0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5" name="Group 984">
            <a:extLst>
              <a:ext uri="{FF2B5EF4-FFF2-40B4-BE49-F238E27FC236}">
                <a16:creationId xmlns:a16="http://schemas.microsoft.com/office/drawing/2014/main" id="{343D1420-3290-DB41-9D30-560FB30A67F8}"/>
              </a:ext>
            </a:extLst>
          </p:cNvPr>
          <p:cNvGrpSpPr/>
          <p:nvPr/>
        </p:nvGrpSpPr>
        <p:grpSpPr>
          <a:xfrm>
            <a:off x="8101888" y="2347053"/>
            <a:ext cx="419333" cy="419333"/>
            <a:chOff x="1752673" y="495870"/>
            <a:chExt cx="538273" cy="538273"/>
          </a:xfrm>
          <a:solidFill>
            <a:schemeClr val="bg2">
              <a:lumMod val="90000"/>
            </a:schemeClr>
          </a:solidFill>
        </p:grpSpPr>
        <p:sp>
          <p:nvSpPr>
            <p:cNvPr id="989" name="Google Shape;620;p19">
              <a:extLst>
                <a:ext uri="{FF2B5EF4-FFF2-40B4-BE49-F238E27FC236}">
                  <a16:creationId xmlns:a16="http://schemas.microsoft.com/office/drawing/2014/main" id="{7884B7CE-57E3-9948-B363-6AC19FB0846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90" name="TextBox 989">
              <a:extLst>
                <a:ext uri="{FF2B5EF4-FFF2-40B4-BE49-F238E27FC236}">
                  <a16:creationId xmlns:a16="http://schemas.microsoft.com/office/drawing/2014/main" id="{1CDB4348-311C-3D4A-BC4C-603F452FA237}"/>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986" name="Group 985">
            <a:extLst>
              <a:ext uri="{FF2B5EF4-FFF2-40B4-BE49-F238E27FC236}">
                <a16:creationId xmlns:a16="http://schemas.microsoft.com/office/drawing/2014/main" id="{09B6E850-DB2F-FC40-86ED-CA42A32F47E8}"/>
              </a:ext>
            </a:extLst>
          </p:cNvPr>
          <p:cNvGrpSpPr/>
          <p:nvPr/>
        </p:nvGrpSpPr>
        <p:grpSpPr>
          <a:xfrm>
            <a:off x="8545000" y="2347053"/>
            <a:ext cx="419333" cy="419333"/>
            <a:chOff x="1752673" y="495870"/>
            <a:chExt cx="538273" cy="538273"/>
          </a:xfrm>
          <a:solidFill>
            <a:schemeClr val="bg2">
              <a:lumMod val="90000"/>
            </a:schemeClr>
          </a:solidFill>
        </p:grpSpPr>
        <p:sp>
          <p:nvSpPr>
            <p:cNvPr id="987" name="Google Shape;620;p19">
              <a:extLst>
                <a:ext uri="{FF2B5EF4-FFF2-40B4-BE49-F238E27FC236}">
                  <a16:creationId xmlns:a16="http://schemas.microsoft.com/office/drawing/2014/main" id="{E5439486-13F2-D445-92B2-0249F16EA136}"/>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988" name="TextBox 987">
              <a:extLst>
                <a:ext uri="{FF2B5EF4-FFF2-40B4-BE49-F238E27FC236}">
                  <a16:creationId xmlns:a16="http://schemas.microsoft.com/office/drawing/2014/main" id="{77A621E2-F69F-E445-9316-882F3868131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14" name="Group 1013">
            <a:extLst>
              <a:ext uri="{FF2B5EF4-FFF2-40B4-BE49-F238E27FC236}">
                <a16:creationId xmlns:a16="http://schemas.microsoft.com/office/drawing/2014/main" id="{0FF61C24-E8ED-824F-BEF5-6FE6A221F39A}"/>
              </a:ext>
            </a:extLst>
          </p:cNvPr>
          <p:cNvGrpSpPr/>
          <p:nvPr/>
        </p:nvGrpSpPr>
        <p:grpSpPr>
          <a:xfrm>
            <a:off x="3227667" y="1184011"/>
            <a:ext cx="419333" cy="419333"/>
            <a:chOff x="1752673" y="495870"/>
            <a:chExt cx="538273" cy="538273"/>
          </a:xfrm>
        </p:grpSpPr>
        <p:sp>
          <p:nvSpPr>
            <p:cNvPr id="1051" name="Google Shape;620;p19">
              <a:extLst>
                <a:ext uri="{FF2B5EF4-FFF2-40B4-BE49-F238E27FC236}">
                  <a16:creationId xmlns:a16="http://schemas.microsoft.com/office/drawing/2014/main" id="{66CC1005-C5A5-7846-95FC-F29CC81E5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2" name="TextBox 1051">
              <a:extLst>
                <a:ext uri="{FF2B5EF4-FFF2-40B4-BE49-F238E27FC236}">
                  <a16:creationId xmlns:a16="http://schemas.microsoft.com/office/drawing/2014/main" id="{7D743757-A229-C64B-BEDD-9CAA78B7038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5" name="Group 1014">
            <a:extLst>
              <a:ext uri="{FF2B5EF4-FFF2-40B4-BE49-F238E27FC236}">
                <a16:creationId xmlns:a16="http://schemas.microsoft.com/office/drawing/2014/main" id="{0C8E0313-B28C-CE41-827D-0F53A9476D5A}"/>
              </a:ext>
            </a:extLst>
          </p:cNvPr>
          <p:cNvGrpSpPr/>
          <p:nvPr/>
        </p:nvGrpSpPr>
        <p:grpSpPr>
          <a:xfrm>
            <a:off x="3670778" y="1184011"/>
            <a:ext cx="419333" cy="419333"/>
            <a:chOff x="1752673" y="495870"/>
            <a:chExt cx="538273" cy="538273"/>
          </a:xfrm>
          <a:solidFill>
            <a:schemeClr val="bg2">
              <a:lumMod val="90000"/>
            </a:schemeClr>
          </a:solidFill>
        </p:grpSpPr>
        <p:sp>
          <p:nvSpPr>
            <p:cNvPr id="1049" name="Google Shape;620;p19">
              <a:extLst>
                <a:ext uri="{FF2B5EF4-FFF2-40B4-BE49-F238E27FC236}">
                  <a16:creationId xmlns:a16="http://schemas.microsoft.com/office/drawing/2014/main" id="{B7CFE25A-6C89-D44B-92CE-D86139DB1BC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50" name="TextBox 1049">
              <a:extLst>
                <a:ext uri="{FF2B5EF4-FFF2-40B4-BE49-F238E27FC236}">
                  <a16:creationId xmlns:a16="http://schemas.microsoft.com/office/drawing/2014/main" id="{C8AD6082-DB68-264B-A881-847984A6978D}"/>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16" name="Group 1015">
            <a:extLst>
              <a:ext uri="{FF2B5EF4-FFF2-40B4-BE49-F238E27FC236}">
                <a16:creationId xmlns:a16="http://schemas.microsoft.com/office/drawing/2014/main" id="{8A503904-4597-4546-870E-40541648BD8F}"/>
              </a:ext>
            </a:extLst>
          </p:cNvPr>
          <p:cNvGrpSpPr/>
          <p:nvPr/>
        </p:nvGrpSpPr>
        <p:grpSpPr>
          <a:xfrm>
            <a:off x="4113889" y="1184011"/>
            <a:ext cx="419333" cy="419333"/>
            <a:chOff x="1752673" y="495870"/>
            <a:chExt cx="538273" cy="538273"/>
          </a:xfrm>
        </p:grpSpPr>
        <p:sp>
          <p:nvSpPr>
            <p:cNvPr id="1047" name="Google Shape;620;p19">
              <a:extLst>
                <a:ext uri="{FF2B5EF4-FFF2-40B4-BE49-F238E27FC236}">
                  <a16:creationId xmlns:a16="http://schemas.microsoft.com/office/drawing/2014/main" id="{F78D9C39-FD7A-E64E-8E51-8C4E1B6AB37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8" name="TextBox 1047">
              <a:extLst>
                <a:ext uri="{FF2B5EF4-FFF2-40B4-BE49-F238E27FC236}">
                  <a16:creationId xmlns:a16="http://schemas.microsoft.com/office/drawing/2014/main" id="{9D197A35-2F83-DC4D-95FC-88EFA5A45F5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7" name="Group 1016">
            <a:extLst>
              <a:ext uri="{FF2B5EF4-FFF2-40B4-BE49-F238E27FC236}">
                <a16:creationId xmlns:a16="http://schemas.microsoft.com/office/drawing/2014/main" id="{52AB3EF7-2508-0940-A923-147A044BDBC3}"/>
              </a:ext>
            </a:extLst>
          </p:cNvPr>
          <p:cNvGrpSpPr/>
          <p:nvPr/>
        </p:nvGrpSpPr>
        <p:grpSpPr>
          <a:xfrm>
            <a:off x="4557000" y="1184011"/>
            <a:ext cx="419333" cy="419333"/>
            <a:chOff x="1752673" y="495870"/>
            <a:chExt cx="538273" cy="538273"/>
          </a:xfrm>
        </p:grpSpPr>
        <p:sp>
          <p:nvSpPr>
            <p:cNvPr id="1045" name="Google Shape;620;p19">
              <a:extLst>
                <a:ext uri="{FF2B5EF4-FFF2-40B4-BE49-F238E27FC236}">
                  <a16:creationId xmlns:a16="http://schemas.microsoft.com/office/drawing/2014/main" id="{C99EC419-D3E4-9947-9D14-266359D247A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6" name="TextBox 1045">
              <a:extLst>
                <a:ext uri="{FF2B5EF4-FFF2-40B4-BE49-F238E27FC236}">
                  <a16:creationId xmlns:a16="http://schemas.microsoft.com/office/drawing/2014/main" id="{52C3D9A2-6F98-9C48-AF8F-E081EA0C592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8" name="Group 1017">
            <a:extLst>
              <a:ext uri="{FF2B5EF4-FFF2-40B4-BE49-F238E27FC236}">
                <a16:creationId xmlns:a16="http://schemas.microsoft.com/office/drawing/2014/main" id="{CD1B373B-EC92-5A46-8BF7-D5291D36434A}"/>
              </a:ext>
            </a:extLst>
          </p:cNvPr>
          <p:cNvGrpSpPr/>
          <p:nvPr/>
        </p:nvGrpSpPr>
        <p:grpSpPr>
          <a:xfrm>
            <a:off x="5000111" y="1184011"/>
            <a:ext cx="419333" cy="419333"/>
            <a:chOff x="1752673" y="495870"/>
            <a:chExt cx="538273" cy="538273"/>
          </a:xfrm>
        </p:grpSpPr>
        <p:sp>
          <p:nvSpPr>
            <p:cNvPr id="1043" name="Google Shape;620;p19">
              <a:extLst>
                <a:ext uri="{FF2B5EF4-FFF2-40B4-BE49-F238E27FC236}">
                  <a16:creationId xmlns:a16="http://schemas.microsoft.com/office/drawing/2014/main" id="{A54FB0A9-8814-F949-A24F-F64CB53A7C0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4" name="TextBox 1043">
              <a:extLst>
                <a:ext uri="{FF2B5EF4-FFF2-40B4-BE49-F238E27FC236}">
                  <a16:creationId xmlns:a16="http://schemas.microsoft.com/office/drawing/2014/main" id="{B9349FAC-172A-8E4F-BDCF-7F16A3207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19" name="Group 1018">
            <a:extLst>
              <a:ext uri="{FF2B5EF4-FFF2-40B4-BE49-F238E27FC236}">
                <a16:creationId xmlns:a16="http://schemas.microsoft.com/office/drawing/2014/main" id="{BBB5EF0B-6196-6941-B8C0-147EBC6561B3}"/>
              </a:ext>
            </a:extLst>
          </p:cNvPr>
          <p:cNvGrpSpPr/>
          <p:nvPr/>
        </p:nvGrpSpPr>
        <p:grpSpPr>
          <a:xfrm>
            <a:off x="5443222" y="1184011"/>
            <a:ext cx="419333" cy="419333"/>
            <a:chOff x="1752673" y="495870"/>
            <a:chExt cx="538273" cy="538273"/>
          </a:xfrm>
        </p:grpSpPr>
        <p:sp>
          <p:nvSpPr>
            <p:cNvPr id="1041" name="Google Shape;620;p19">
              <a:extLst>
                <a:ext uri="{FF2B5EF4-FFF2-40B4-BE49-F238E27FC236}">
                  <a16:creationId xmlns:a16="http://schemas.microsoft.com/office/drawing/2014/main" id="{008B8C0A-4B3A-9344-BF6D-5917E1BAD52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2" name="TextBox 1041">
              <a:extLst>
                <a:ext uri="{FF2B5EF4-FFF2-40B4-BE49-F238E27FC236}">
                  <a16:creationId xmlns:a16="http://schemas.microsoft.com/office/drawing/2014/main" id="{5B67B96E-60D8-CE47-9F37-7F18352EE71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0" name="Group 1019">
            <a:extLst>
              <a:ext uri="{FF2B5EF4-FFF2-40B4-BE49-F238E27FC236}">
                <a16:creationId xmlns:a16="http://schemas.microsoft.com/office/drawing/2014/main" id="{E2314923-E17B-1B45-8ED0-0D21D447D6EE}"/>
              </a:ext>
            </a:extLst>
          </p:cNvPr>
          <p:cNvGrpSpPr/>
          <p:nvPr/>
        </p:nvGrpSpPr>
        <p:grpSpPr>
          <a:xfrm>
            <a:off x="6329444" y="1184011"/>
            <a:ext cx="419333" cy="419333"/>
            <a:chOff x="1752673" y="495870"/>
            <a:chExt cx="538273" cy="538273"/>
          </a:xfrm>
        </p:grpSpPr>
        <p:sp>
          <p:nvSpPr>
            <p:cNvPr id="1039" name="Google Shape;620;p19">
              <a:extLst>
                <a:ext uri="{FF2B5EF4-FFF2-40B4-BE49-F238E27FC236}">
                  <a16:creationId xmlns:a16="http://schemas.microsoft.com/office/drawing/2014/main" id="{C08EB357-6A6E-FF43-811C-5FC81BD1D48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40" name="TextBox 1039">
              <a:extLst>
                <a:ext uri="{FF2B5EF4-FFF2-40B4-BE49-F238E27FC236}">
                  <a16:creationId xmlns:a16="http://schemas.microsoft.com/office/drawing/2014/main" id="{81613F6E-3474-B745-83E6-3CF67D7E16E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1" name="Group 1020">
            <a:extLst>
              <a:ext uri="{FF2B5EF4-FFF2-40B4-BE49-F238E27FC236}">
                <a16:creationId xmlns:a16="http://schemas.microsoft.com/office/drawing/2014/main" id="{5E2D68C6-708A-254F-B7F8-DAC6A0762A49}"/>
              </a:ext>
            </a:extLst>
          </p:cNvPr>
          <p:cNvGrpSpPr/>
          <p:nvPr/>
        </p:nvGrpSpPr>
        <p:grpSpPr>
          <a:xfrm>
            <a:off x="5886333" y="1184011"/>
            <a:ext cx="419333" cy="419333"/>
            <a:chOff x="1752673" y="495870"/>
            <a:chExt cx="538273" cy="538273"/>
          </a:xfrm>
        </p:grpSpPr>
        <p:sp>
          <p:nvSpPr>
            <p:cNvPr id="1037" name="Google Shape;620;p19">
              <a:extLst>
                <a:ext uri="{FF2B5EF4-FFF2-40B4-BE49-F238E27FC236}">
                  <a16:creationId xmlns:a16="http://schemas.microsoft.com/office/drawing/2014/main" id="{76371840-87F1-364E-907A-D5EE9B55FA3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8" name="TextBox 1037">
              <a:extLst>
                <a:ext uri="{FF2B5EF4-FFF2-40B4-BE49-F238E27FC236}">
                  <a16:creationId xmlns:a16="http://schemas.microsoft.com/office/drawing/2014/main" id="{CEEEB58B-6A25-3D48-B711-D49B40092778}"/>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3" name="Group 1022">
            <a:extLst>
              <a:ext uri="{FF2B5EF4-FFF2-40B4-BE49-F238E27FC236}">
                <a16:creationId xmlns:a16="http://schemas.microsoft.com/office/drawing/2014/main" id="{C59E5AEF-8E44-BB41-AEAB-52B3685CAEC1}"/>
              </a:ext>
            </a:extLst>
          </p:cNvPr>
          <p:cNvGrpSpPr/>
          <p:nvPr/>
        </p:nvGrpSpPr>
        <p:grpSpPr>
          <a:xfrm>
            <a:off x="7215666" y="1184011"/>
            <a:ext cx="419333" cy="419333"/>
            <a:chOff x="1752673" y="495870"/>
            <a:chExt cx="538273" cy="538273"/>
          </a:xfrm>
        </p:grpSpPr>
        <p:sp>
          <p:nvSpPr>
            <p:cNvPr id="1033" name="Google Shape;620;p19">
              <a:extLst>
                <a:ext uri="{FF2B5EF4-FFF2-40B4-BE49-F238E27FC236}">
                  <a16:creationId xmlns:a16="http://schemas.microsoft.com/office/drawing/2014/main" id="{A3418C6A-B202-934C-A273-7731FE4A84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4" name="TextBox 1033">
              <a:extLst>
                <a:ext uri="{FF2B5EF4-FFF2-40B4-BE49-F238E27FC236}">
                  <a16:creationId xmlns:a16="http://schemas.microsoft.com/office/drawing/2014/main" id="{85AF3CEA-88CB-E543-B3FF-9A03D06F341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24" name="Group 1023">
            <a:extLst>
              <a:ext uri="{FF2B5EF4-FFF2-40B4-BE49-F238E27FC236}">
                <a16:creationId xmlns:a16="http://schemas.microsoft.com/office/drawing/2014/main" id="{7F9FB9F9-BE1C-294D-ADAF-021C9D3D77AF}"/>
              </a:ext>
            </a:extLst>
          </p:cNvPr>
          <p:cNvGrpSpPr/>
          <p:nvPr/>
        </p:nvGrpSpPr>
        <p:grpSpPr>
          <a:xfrm>
            <a:off x="7658777" y="1184011"/>
            <a:ext cx="419333" cy="419333"/>
            <a:chOff x="1752673" y="495870"/>
            <a:chExt cx="538273" cy="538273"/>
          </a:xfrm>
          <a:solidFill>
            <a:schemeClr val="bg2">
              <a:lumMod val="90000"/>
            </a:schemeClr>
          </a:solidFill>
        </p:grpSpPr>
        <p:sp>
          <p:nvSpPr>
            <p:cNvPr id="1031" name="Google Shape;620;p19">
              <a:extLst>
                <a:ext uri="{FF2B5EF4-FFF2-40B4-BE49-F238E27FC236}">
                  <a16:creationId xmlns:a16="http://schemas.microsoft.com/office/drawing/2014/main" id="{5831BF6F-9BF7-A445-9EED-FD48B3784EC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2" name="TextBox 1031">
              <a:extLst>
                <a:ext uri="{FF2B5EF4-FFF2-40B4-BE49-F238E27FC236}">
                  <a16:creationId xmlns:a16="http://schemas.microsoft.com/office/drawing/2014/main" id="{3DE6DD26-38C2-F247-9162-226FA8FDA6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5" name="Group 1024">
            <a:extLst>
              <a:ext uri="{FF2B5EF4-FFF2-40B4-BE49-F238E27FC236}">
                <a16:creationId xmlns:a16="http://schemas.microsoft.com/office/drawing/2014/main" id="{7B6C3A9B-F862-904A-B80F-E477C0CEDA97}"/>
              </a:ext>
            </a:extLst>
          </p:cNvPr>
          <p:cNvGrpSpPr/>
          <p:nvPr/>
        </p:nvGrpSpPr>
        <p:grpSpPr>
          <a:xfrm>
            <a:off x="8101888" y="1184011"/>
            <a:ext cx="419333" cy="419333"/>
            <a:chOff x="1752673" y="495870"/>
            <a:chExt cx="538273" cy="538273"/>
          </a:xfrm>
          <a:solidFill>
            <a:schemeClr val="bg2">
              <a:lumMod val="90000"/>
            </a:schemeClr>
          </a:solidFill>
        </p:grpSpPr>
        <p:sp>
          <p:nvSpPr>
            <p:cNvPr id="1029" name="Google Shape;620;p19">
              <a:extLst>
                <a:ext uri="{FF2B5EF4-FFF2-40B4-BE49-F238E27FC236}">
                  <a16:creationId xmlns:a16="http://schemas.microsoft.com/office/drawing/2014/main" id="{F56EEF7F-7F79-534C-BABB-26C78168717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30" name="TextBox 1029">
              <a:extLst>
                <a:ext uri="{FF2B5EF4-FFF2-40B4-BE49-F238E27FC236}">
                  <a16:creationId xmlns:a16="http://schemas.microsoft.com/office/drawing/2014/main" id="{87646177-FE75-A543-B4F9-086D44C50A49}"/>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26" name="Group 1025">
            <a:extLst>
              <a:ext uri="{FF2B5EF4-FFF2-40B4-BE49-F238E27FC236}">
                <a16:creationId xmlns:a16="http://schemas.microsoft.com/office/drawing/2014/main" id="{A10653DE-5FB4-8C4C-A20F-578E024B489D}"/>
              </a:ext>
            </a:extLst>
          </p:cNvPr>
          <p:cNvGrpSpPr/>
          <p:nvPr/>
        </p:nvGrpSpPr>
        <p:grpSpPr>
          <a:xfrm>
            <a:off x="8545000" y="1184011"/>
            <a:ext cx="419333" cy="419333"/>
            <a:chOff x="1752673" y="495870"/>
            <a:chExt cx="538273" cy="538273"/>
          </a:xfrm>
          <a:solidFill>
            <a:schemeClr val="bg2">
              <a:lumMod val="90000"/>
            </a:schemeClr>
          </a:solidFill>
        </p:grpSpPr>
        <p:sp>
          <p:nvSpPr>
            <p:cNvPr id="1027" name="Google Shape;620;p19">
              <a:extLst>
                <a:ext uri="{FF2B5EF4-FFF2-40B4-BE49-F238E27FC236}">
                  <a16:creationId xmlns:a16="http://schemas.microsoft.com/office/drawing/2014/main" id="{B4604876-1B9E-0346-A774-96B8A82F898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28" name="TextBox 1027">
              <a:extLst>
                <a:ext uri="{FF2B5EF4-FFF2-40B4-BE49-F238E27FC236}">
                  <a16:creationId xmlns:a16="http://schemas.microsoft.com/office/drawing/2014/main" id="{6933DC68-FF42-F94C-A25E-FDD1109FC354}"/>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54" name="Group 1053">
            <a:extLst>
              <a:ext uri="{FF2B5EF4-FFF2-40B4-BE49-F238E27FC236}">
                <a16:creationId xmlns:a16="http://schemas.microsoft.com/office/drawing/2014/main" id="{3250D583-A0B5-4F44-AAC5-AA4CD2E88CA1}"/>
              </a:ext>
            </a:extLst>
          </p:cNvPr>
          <p:cNvGrpSpPr/>
          <p:nvPr/>
        </p:nvGrpSpPr>
        <p:grpSpPr>
          <a:xfrm>
            <a:off x="3227667" y="1765532"/>
            <a:ext cx="419333" cy="419333"/>
            <a:chOff x="1752673" y="495870"/>
            <a:chExt cx="538273" cy="538273"/>
          </a:xfrm>
        </p:grpSpPr>
        <p:sp>
          <p:nvSpPr>
            <p:cNvPr id="1091" name="Google Shape;620;p19">
              <a:extLst>
                <a:ext uri="{FF2B5EF4-FFF2-40B4-BE49-F238E27FC236}">
                  <a16:creationId xmlns:a16="http://schemas.microsoft.com/office/drawing/2014/main" id="{42BE425B-74D1-0B47-A618-DF9E9B83602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2" name="TextBox 1091">
              <a:extLst>
                <a:ext uri="{FF2B5EF4-FFF2-40B4-BE49-F238E27FC236}">
                  <a16:creationId xmlns:a16="http://schemas.microsoft.com/office/drawing/2014/main" id="{56EA17D1-CFE5-9C4E-8CEA-C708D791477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5" name="Group 1054">
            <a:extLst>
              <a:ext uri="{FF2B5EF4-FFF2-40B4-BE49-F238E27FC236}">
                <a16:creationId xmlns:a16="http://schemas.microsoft.com/office/drawing/2014/main" id="{D1BAAD99-669F-744C-95BD-B4FE0D78EEB6}"/>
              </a:ext>
            </a:extLst>
          </p:cNvPr>
          <p:cNvGrpSpPr/>
          <p:nvPr/>
        </p:nvGrpSpPr>
        <p:grpSpPr>
          <a:xfrm>
            <a:off x="3670778" y="1765532"/>
            <a:ext cx="419333" cy="419333"/>
            <a:chOff x="1752673" y="495870"/>
            <a:chExt cx="538273" cy="538273"/>
          </a:xfrm>
        </p:grpSpPr>
        <p:sp>
          <p:nvSpPr>
            <p:cNvPr id="1089" name="Google Shape;620;p19">
              <a:extLst>
                <a:ext uri="{FF2B5EF4-FFF2-40B4-BE49-F238E27FC236}">
                  <a16:creationId xmlns:a16="http://schemas.microsoft.com/office/drawing/2014/main" id="{26BB840F-056A-C14C-9568-442E29E84B0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90" name="TextBox 1089">
              <a:extLst>
                <a:ext uri="{FF2B5EF4-FFF2-40B4-BE49-F238E27FC236}">
                  <a16:creationId xmlns:a16="http://schemas.microsoft.com/office/drawing/2014/main" id="{50E28085-A252-6F49-A031-0C4F1D86FEE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6" name="Group 1055">
            <a:extLst>
              <a:ext uri="{FF2B5EF4-FFF2-40B4-BE49-F238E27FC236}">
                <a16:creationId xmlns:a16="http://schemas.microsoft.com/office/drawing/2014/main" id="{330D45EE-E0DC-1C46-9F45-83AEAFE883BE}"/>
              </a:ext>
            </a:extLst>
          </p:cNvPr>
          <p:cNvGrpSpPr/>
          <p:nvPr/>
        </p:nvGrpSpPr>
        <p:grpSpPr>
          <a:xfrm>
            <a:off x="4113889" y="1765532"/>
            <a:ext cx="419333" cy="419333"/>
            <a:chOff x="1752673" y="495870"/>
            <a:chExt cx="538273" cy="538273"/>
          </a:xfrm>
          <a:solidFill>
            <a:schemeClr val="bg2">
              <a:lumMod val="90000"/>
            </a:schemeClr>
          </a:solidFill>
        </p:grpSpPr>
        <p:sp>
          <p:nvSpPr>
            <p:cNvPr id="1087" name="Google Shape;620;p19">
              <a:extLst>
                <a:ext uri="{FF2B5EF4-FFF2-40B4-BE49-F238E27FC236}">
                  <a16:creationId xmlns:a16="http://schemas.microsoft.com/office/drawing/2014/main" id="{B59A6CBC-06FE-9240-8730-1E8180D6CD3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8" name="TextBox 1087">
              <a:extLst>
                <a:ext uri="{FF2B5EF4-FFF2-40B4-BE49-F238E27FC236}">
                  <a16:creationId xmlns:a16="http://schemas.microsoft.com/office/drawing/2014/main" id="{4FCB88AF-6D2A-3144-91D8-99AA3216FA5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057" name="Group 1056">
            <a:extLst>
              <a:ext uri="{FF2B5EF4-FFF2-40B4-BE49-F238E27FC236}">
                <a16:creationId xmlns:a16="http://schemas.microsoft.com/office/drawing/2014/main" id="{11175A6C-C358-2B49-AC80-B440D7F19F29}"/>
              </a:ext>
            </a:extLst>
          </p:cNvPr>
          <p:cNvGrpSpPr/>
          <p:nvPr/>
        </p:nvGrpSpPr>
        <p:grpSpPr>
          <a:xfrm>
            <a:off x="4557000" y="1765532"/>
            <a:ext cx="419333" cy="419333"/>
            <a:chOff x="1752673" y="495870"/>
            <a:chExt cx="538273" cy="538273"/>
          </a:xfrm>
        </p:grpSpPr>
        <p:sp>
          <p:nvSpPr>
            <p:cNvPr id="1085" name="Google Shape;620;p19">
              <a:extLst>
                <a:ext uri="{FF2B5EF4-FFF2-40B4-BE49-F238E27FC236}">
                  <a16:creationId xmlns:a16="http://schemas.microsoft.com/office/drawing/2014/main" id="{6C3BD8B0-DFDF-5A45-BBFD-4B551239B0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6" name="TextBox 1085">
              <a:extLst>
                <a:ext uri="{FF2B5EF4-FFF2-40B4-BE49-F238E27FC236}">
                  <a16:creationId xmlns:a16="http://schemas.microsoft.com/office/drawing/2014/main" id="{8D2FA0EA-CAB7-5849-9482-70F0F988C77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58" name="Group 1057">
            <a:extLst>
              <a:ext uri="{FF2B5EF4-FFF2-40B4-BE49-F238E27FC236}">
                <a16:creationId xmlns:a16="http://schemas.microsoft.com/office/drawing/2014/main" id="{67DFB094-C705-D64C-8547-AE68127D76A7}"/>
              </a:ext>
            </a:extLst>
          </p:cNvPr>
          <p:cNvGrpSpPr/>
          <p:nvPr/>
        </p:nvGrpSpPr>
        <p:grpSpPr>
          <a:xfrm>
            <a:off x="5000111" y="1765532"/>
            <a:ext cx="419333" cy="419333"/>
            <a:chOff x="1752673" y="495870"/>
            <a:chExt cx="538273" cy="538273"/>
          </a:xfrm>
        </p:grpSpPr>
        <p:sp>
          <p:nvSpPr>
            <p:cNvPr id="1083" name="Google Shape;620;p19">
              <a:extLst>
                <a:ext uri="{FF2B5EF4-FFF2-40B4-BE49-F238E27FC236}">
                  <a16:creationId xmlns:a16="http://schemas.microsoft.com/office/drawing/2014/main" id="{632F4A8E-BA82-FC4F-BD0E-0773DE88E68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4" name="TextBox 1083">
              <a:extLst>
                <a:ext uri="{FF2B5EF4-FFF2-40B4-BE49-F238E27FC236}">
                  <a16:creationId xmlns:a16="http://schemas.microsoft.com/office/drawing/2014/main" id="{68BBC122-7D5A-7D4B-85B1-91FBC5FD80C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0" name="Group 1059">
            <a:extLst>
              <a:ext uri="{FF2B5EF4-FFF2-40B4-BE49-F238E27FC236}">
                <a16:creationId xmlns:a16="http://schemas.microsoft.com/office/drawing/2014/main" id="{D6FFA37C-E123-2C40-8324-CA531052EBCF}"/>
              </a:ext>
            </a:extLst>
          </p:cNvPr>
          <p:cNvGrpSpPr/>
          <p:nvPr/>
        </p:nvGrpSpPr>
        <p:grpSpPr>
          <a:xfrm>
            <a:off x="6329444" y="1765532"/>
            <a:ext cx="419333" cy="419333"/>
            <a:chOff x="1752673" y="495870"/>
            <a:chExt cx="538273" cy="538273"/>
          </a:xfrm>
        </p:grpSpPr>
        <p:sp>
          <p:nvSpPr>
            <p:cNvPr id="1079" name="Google Shape;620;p19">
              <a:extLst>
                <a:ext uri="{FF2B5EF4-FFF2-40B4-BE49-F238E27FC236}">
                  <a16:creationId xmlns:a16="http://schemas.microsoft.com/office/drawing/2014/main" id="{577CCB63-FE4A-9F44-9343-13B393BF7C6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80" name="TextBox 1079">
              <a:extLst>
                <a:ext uri="{FF2B5EF4-FFF2-40B4-BE49-F238E27FC236}">
                  <a16:creationId xmlns:a16="http://schemas.microsoft.com/office/drawing/2014/main" id="{60A31D06-24B8-F740-B511-A9C096F9123B}"/>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1" name="Group 1060">
            <a:extLst>
              <a:ext uri="{FF2B5EF4-FFF2-40B4-BE49-F238E27FC236}">
                <a16:creationId xmlns:a16="http://schemas.microsoft.com/office/drawing/2014/main" id="{418CC57E-FD0A-3242-B461-2562FC811C90}"/>
              </a:ext>
            </a:extLst>
          </p:cNvPr>
          <p:cNvGrpSpPr/>
          <p:nvPr/>
        </p:nvGrpSpPr>
        <p:grpSpPr>
          <a:xfrm>
            <a:off x="5886333" y="1765532"/>
            <a:ext cx="419333" cy="419333"/>
            <a:chOff x="1752673" y="495870"/>
            <a:chExt cx="538273" cy="538273"/>
          </a:xfrm>
        </p:grpSpPr>
        <p:sp>
          <p:nvSpPr>
            <p:cNvPr id="1077" name="Google Shape;620;p19">
              <a:extLst>
                <a:ext uri="{FF2B5EF4-FFF2-40B4-BE49-F238E27FC236}">
                  <a16:creationId xmlns:a16="http://schemas.microsoft.com/office/drawing/2014/main" id="{C6B54EA0-99D9-0B47-96F8-CB293051D16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8" name="TextBox 1077">
              <a:extLst>
                <a:ext uri="{FF2B5EF4-FFF2-40B4-BE49-F238E27FC236}">
                  <a16:creationId xmlns:a16="http://schemas.microsoft.com/office/drawing/2014/main" id="{806517CA-0233-0740-B90C-34B3550756CC}"/>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2" name="Group 1061">
            <a:extLst>
              <a:ext uri="{FF2B5EF4-FFF2-40B4-BE49-F238E27FC236}">
                <a16:creationId xmlns:a16="http://schemas.microsoft.com/office/drawing/2014/main" id="{495FC2A8-198D-A242-867A-A7F3A8CF7308}"/>
              </a:ext>
            </a:extLst>
          </p:cNvPr>
          <p:cNvGrpSpPr/>
          <p:nvPr/>
        </p:nvGrpSpPr>
        <p:grpSpPr>
          <a:xfrm>
            <a:off x="6772555" y="1765532"/>
            <a:ext cx="419333" cy="419333"/>
            <a:chOff x="1752673" y="495870"/>
            <a:chExt cx="538273" cy="538273"/>
          </a:xfrm>
        </p:grpSpPr>
        <p:sp>
          <p:nvSpPr>
            <p:cNvPr id="1075" name="Google Shape;620;p19">
              <a:extLst>
                <a:ext uri="{FF2B5EF4-FFF2-40B4-BE49-F238E27FC236}">
                  <a16:creationId xmlns:a16="http://schemas.microsoft.com/office/drawing/2014/main" id="{745D24D4-56BA-8F40-AA29-A051569014E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6" name="TextBox 1075">
              <a:extLst>
                <a:ext uri="{FF2B5EF4-FFF2-40B4-BE49-F238E27FC236}">
                  <a16:creationId xmlns:a16="http://schemas.microsoft.com/office/drawing/2014/main" id="{453EBEB8-336D-C24D-8E03-CD7F693E3F9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3" name="Group 1062">
            <a:extLst>
              <a:ext uri="{FF2B5EF4-FFF2-40B4-BE49-F238E27FC236}">
                <a16:creationId xmlns:a16="http://schemas.microsoft.com/office/drawing/2014/main" id="{F22FBC39-96B3-5D49-B17A-66A5611CECFF}"/>
              </a:ext>
            </a:extLst>
          </p:cNvPr>
          <p:cNvGrpSpPr/>
          <p:nvPr/>
        </p:nvGrpSpPr>
        <p:grpSpPr>
          <a:xfrm>
            <a:off x="7215666" y="1765532"/>
            <a:ext cx="419333" cy="419333"/>
            <a:chOff x="1752673" y="495870"/>
            <a:chExt cx="538273" cy="538273"/>
          </a:xfrm>
        </p:grpSpPr>
        <p:sp>
          <p:nvSpPr>
            <p:cNvPr id="1073" name="Google Shape;620;p19">
              <a:extLst>
                <a:ext uri="{FF2B5EF4-FFF2-40B4-BE49-F238E27FC236}">
                  <a16:creationId xmlns:a16="http://schemas.microsoft.com/office/drawing/2014/main" id="{8B2B4975-295A-0F48-A3EA-4D20AB3D0CC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4" name="TextBox 1073">
              <a:extLst>
                <a:ext uri="{FF2B5EF4-FFF2-40B4-BE49-F238E27FC236}">
                  <a16:creationId xmlns:a16="http://schemas.microsoft.com/office/drawing/2014/main" id="{D0EAD0F3-D169-E646-8ED8-E3F998DD080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64" name="Group 1063">
            <a:extLst>
              <a:ext uri="{FF2B5EF4-FFF2-40B4-BE49-F238E27FC236}">
                <a16:creationId xmlns:a16="http://schemas.microsoft.com/office/drawing/2014/main" id="{8D8FBA11-92D0-1649-8094-5C1CA2159D77}"/>
              </a:ext>
            </a:extLst>
          </p:cNvPr>
          <p:cNvGrpSpPr/>
          <p:nvPr/>
        </p:nvGrpSpPr>
        <p:grpSpPr>
          <a:xfrm>
            <a:off x="7658777" y="1765532"/>
            <a:ext cx="419333" cy="419333"/>
            <a:chOff x="1752673" y="495870"/>
            <a:chExt cx="538273" cy="538273"/>
          </a:xfrm>
          <a:solidFill>
            <a:schemeClr val="bg2">
              <a:lumMod val="90000"/>
            </a:schemeClr>
          </a:solidFill>
        </p:grpSpPr>
        <p:sp>
          <p:nvSpPr>
            <p:cNvPr id="1071" name="Google Shape;620;p19">
              <a:extLst>
                <a:ext uri="{FF2B5EF4-FFF2-40B4-BE49-F238E27FC236}">
                  <a16:creationId xmlns:a16="http://schemas.microsoft.com/office/drawing/2014/main" id="{EE79BFC1-730A-1A41-91B6-A10E5F67EBB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2" name="TextBox 1071">
              <a:extLst>
                <a:ext uri="{FF2B5EF4-FFF2-40B4-BE49-F238E27FC236}">
                  <a16:creationId xmlns:a16="http://schemas.microsoft.com/office/drawing/2014/main" id="{BACB0FE3-C54F-2C42-BC37-71BB4F9093CD}"/>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5" name="Group 1064">
            <a:extLst>
              <a:ext uri="{FF2B5EF4-FFF2-40B4-BE49-F238E27FC236}">
                <a16:creationId xmlns:a16="http://schemas.microsoft.com/office/drawing/2014/main" id="{C7852D50-8464-3748-B8B2-E6D65B893288}"/>
              </a:ext>
            </a:extLst>
          </p:cNvPr>
          <p:cNvGrpSpPr/>
          <p:nvPr/>
        </p:nvGrpSpPr>
        <p:grpSpPr>
          <a:xfrm>
            <a:off x="8101888" y="1765532"/>
            <a:ext cx="419333" cy="419333"/>
            <a:chOff x="1752673" y="495870"/>
            <a:chExt cx="538273" cy="538273"/>
          </a:xfrm>
          <a:solidFill>
            <a:schemeClr val="bg2">
              <a:lumMod val="90000"/>
            </a:schemeClr>
          </a:solidFill>
        </p:grpSpPr>
        <p:sp>
          <p:nvSpPr>
            <p:cNvPr id="1069" name="Google Shape;620;p19">
              <a:extLst>
                <a:ext uri="{FF2B5EF4-FFF2-40B4-BE49-F238E27FC236}">
                  <a16:creationId xmlns:a16="http://schemas.microsoft.com/office/drawing/2014/main" id="{263CC83D-7FEA-F047-B67D-6E209261D81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70" name="TextBox 1069">
              <a:extLst>
                <a:ext uri="{FF2B5EF4-FFF2-40B4-BE49-F238E27FC236}">
                  <a16:creationId xmlns:a16="http://schemas.microsoft.com/office/drawing/2014/main" id="{36CBD962-62FF-9F4B-B381-BFA97DE0F374}"/>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66" name="Group 1065">
            <a:extLst>
              <a:ext uri="{FF2B5EF4-FFF2-40B4-BE49-F238E27FC236}">
                <a16:creationId xmlns:a16="http://schemas.microsoft.com/office/drawing/2014/main" id="{91BD83A7-5859-A841-9FE8-5FE8DC040E24}"/>
              </a:ext>
            </a:extLst>
          </p:cNvPr>
          <p:cNvGrpSpPr/>
          <p:nvPr/>
        </p:nvGrpSpPr>
        <p:grpSpPr>
          <a:xfrm>
            <a:off x="8545000" y="1765532"/>
            <a:ext cx="419333" cy="419333"/>
            <a:chOff x="1752673" y="495870"/>
            <a:chExt cx="538273" cy="538273"/>
          </a:xfrm>
          <a:solidFill>
            <a:schemeClr val="bg2">
              <a:lumMod val="90000"/>
            </a:schemeClr>
          </a:solidFill>
        </p:grpSpPr>
        <p:sp>
          <p:nvSpPr>
            <p:cNvPr id="1067" name="Google Shape;620;p19">
              <a:extLst>
                <a:ext uri="{FF2B5EF4-FFF2-40B4-BE49-F238E27FC236}">
                  <a16:creationId xmlns:a16="http://schemas.microsoft.com/office/drawing/2014/main" id="{884D5D6D-823C-FD42-8307-9E091AADB13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068" name="TextBox 1067">
              <a:extLst>
                <a:ext uri="{FF2B5EF4-FFF2-40B4-BE49-F238E27FC236}">
                  <a16:creationId xmlns:a16="http://schemas.microsoft.com/office/drawing/2014/main" id="{DE095C50-A7A5-BC47-B16F-AF023A5BF91E}"/>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094" name="Group 1093">
            <a:extLst>
              <a:ext uri="{FF2B5EF4-FFF2-40B4-BE49-F238E27FC236}">
                <a16:creationId xmlns:a16="http://schemas.microsoft.com/office/drawing/2014/main" id="{E7C7A9E6-7E36-B84D-A8DF-1DEBED4ACBE5}"/>
              </a:ext>
            </a:extLst>
          </p:cNvPr>
          <p:cNvGrpSpPr/>
          <p:nvPr/>
        </p:nvGrpSpPr>
        <p:grpSpPr>
          <a:xfrm>
            <a:off x="3227667" y="3510095"/>
            <a:ext cx="419333" cy="419333"/>
            <a:chOff x="1752673" y="495870"/>
            <a:chExt cx="538273" cy="538273"/>
          </a:xfrm>
        </p:grpSpPr>
        <p:sp>
          <p:nvSpPr>
            <p:cNvPr id="1131" name="Google Shape;620;p19">
              <a:extLst>
                <a:ext uri="{FF2B5EF4-FFF2-40B4-BE49-F238E27FC236}">
                  <a16:creationId xmlns:a16="http://schemas.microsoft.com/office/drawing/2014/main" id="{71FCD0E9-D30B-6348-822D-B801F47FD16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2" name="TextBox 1131">
              <a:extLst>
                <a:ext uri="{FF2B5EF4-FFF2-40B4-BE49-F238E27FC236}">
                  <a16:creationId xmlns:a16="http://schemas.microsoft.com/office/drawing/2014/main" id="{0B57AE74-466C-9A41-B06B-0A20E11E38E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5" name="Group 1094">
            <a:extLst>
              <a:ext uri="{FF2B5EF4-FFF2-40B4-BE49-F238E27FC236}">
                <a16:creationId xmlns:a16="http://schemas.microsoft.com/office/drawing/2014/main" id="{ADF1DC4B-E4AB-4741-864B-4884300D25C5}"/>
              </a:ext>
            </a:extLst>
          </p:cNvPr>
          <p:cNvGrpSpPr/>
          <p:nvPr/>
        </p:nvGrpSpPr>
        <p:grpSpPr>
          <a:xfrm>
            <a:off x="3670778" y="3510095"/>
            <a:ext cx="419333" cy="419333"/>
            <a:chOff x="1752673" y="495870"/>
            <a:chExt cx="538273" cy="538273"/>
          </a:xfrm>
        </p:grpSpPr>
        <p:sp>
          <p:nvSpPr>
            <p:cNvPr id="1129" name="Google Shape;620;p19">
              <a:extLst>
                <a:ext uri="{FF2B5EF4-FFF2-40B4-BE49-F238E27FC236}">
                  <a16:creationId xmlns:a16="http://schemas.microsoft.com/office/drawing/2014/main" id="{0ECD2AA5-2993-544F-999F-68266860EBF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30" name="TextBox 1129">
              <a:extLst>
                <a:ext uri="{FF2B5EF4-FFF2-40B4-BE49-F238E27FC236}">
                  <a16:creationId xmlns:a16="http://schemas.microsoft.com/office/drawing/2014/main" id="{22E288BA-7043-5A4F-AD13-DFD7E06AD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7" name="Group 1096">
            <a:extLst>
              <a:ext uri="{FF2B5EF4-FFF2-40B4-BE49-F238E27FC236}">
                <a16:creationId xmlns:a16="http://schemas.microsoft.com/office/drawing/2014/main" id="{FE0492E7-7053-EB43-83E8-828F4BE6AED3}"/>
              </a:ext>
            </a:extLst>
          </p:cNvPr>
          <p:cNvGrpSpPr/>
          <p:nvPr/>
        </p:nvGrpSpPr>
        <p:grpSpPr>
          <a:xfrm>
            <a:off x="4557000" y="3510095"/>
            <a:ext cx="419333" cy="419333"/>
            <a:chOff x="1752673" y="495870"/>
            <a:chExt cx="538273" cy="538273"/>
          </a:xfrm>
        </p:grpSpPr>
        <p:sp>
          <p:nvSpPr>
            <p:cNvPr id="1125" name="Google Shape;620;p19">
              <a:extLst>
                <a:ext uri="{FF2B5EF4-FFF2-40B4-BE49-F238E27FC236}">
                  <a16:creationId xmlns:a16="http://schemas.microsoft.com/office/drawing/2014/main" id="{A74E117B-4B3D-EA49-9D21-203ADD1701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6" name="TextBox 1125">
              <a:extLst>
                <a:ext uri="{FF2B5EF4-FFF2-40B4-BE49-F238E27FC236}">
                  <a16:creationId xmlns:a16="http://schemas.microsoft.com/office/drawing/2014/main" id="{34A20486-987A-BB43-A2AE-36F2E53B2FE1}"/>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8" name="Group 1097">
            <a:extLst>
              <a:ext uri="{FF2B5EF4-FFF2-40B4-BE49-F238E27FC236}">
                <a16:creationId xmlns:a16="http://schemas.microsoft.com/office/drawing/2014/main" id="{8232A601-12C0-D74F-A0F6-A33AF7641D66}"/>
              </a:ext>
            </a:extLst>
          </p:cNvPr>
          <p:cNvGrpSpPr/>
          <p:nvPr/>
        </p:nvGrpSpPr>
        <p:grpSpPr>
          <a:xfrm>
            <a:off x="5000111" y="3510095"/>
            <a:ext cx="419333" cy="419333"/>
            <a:chOff x="1752673" y="495870"/>
            <a:chExt cx="538273" cy="538273"/>
          </a:xfrm>
        </p:grpSpPr>
        <p:sp>
          <p:nvSpPr>
            <p:cNvPr id="1123" name="Google Shape;620;p19">
              <a:extLst>
                <a:ext uri="{FF2B5EF4-FFF2-40B4-BE49-F238E27FC236}">
                  <a16:creationId xmlns:a16="http://schemas.microsoft.com/office/drawing/2014/main" id="{DD00EB22-35C5-E94E-936F-2DBED4D0EC0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4" name="TextBox 1123">
              <a:extLst>
                <a:ext uri="{FF2B5EF4-FFF2-40B4-BE49-F238E27FC236}">
                  <a16:creationId xmlns:a16="http://schemas.microsoft.com/office/drawing/2014/main" id="{8E2AA0AA-8B9E-1943-95F4-4ED18359A0B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099" name="Group 1098">
            <a:extLst>
              <a:ext uri="{FF2B5EF4-FFF2-40B4-BE49-F238E27FC236}">
                <a16:creationId xmlns:a16="http://schemas.microsoft.com/office/drawing/2014/main" id="{8FF6FF78-B58A-0B42-B478-26B01688F852}"/>
              </a:ext>
            </a:extLst>
          </p:cNvPr>
          <p:cNvGrpSpPr/>
          <p:nvPr/>
        </p:nvGrpSpPr>
        <p:grpSpPr>
          <a:xfrm>
            <a:off x="5443222" y="3510095"/>
            <a:ext cx="419333" cy="419333"/>
            <a:chOff x="1752673" y="495870"/>
            <a:chExt cx="538273" cy="538273"/>
          </a:xfrm>
          <a:solidFill>
            <a:schemeClr val="bg2">
              <a:lumMod val="90000"/>
            </a:schemeClr>
          </a:solidFill>
        </p:grpSpPr>
        <p:sp>
          <p:nvSpPr>
            <p:cNvPr id="1121" name="Google Shape;620;p19">
              <a:extLst>
                <a:ext uri="{FF2B5EF4-FFF2-40B4-BE49-F238E27FC236}">
                  <a16:creationId xmlns:a16="http://schemas.microsoft.com/office/drawing/2014/main" id="{92E6CEA2-7539-F24F-BED9-2E0AE6F0466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2" name="TextBox 1121">
              <a:extLst>
                <a:ext uri="{FF2B5EF4-FFF2-40B4-BE49-F238E27FC236}">
                  <a16:creationId xmlns:a16="http://schemas.microsoft.com/office/drawing/2014/main" id="{F7630BEA-31C2-BC47-AB77-1E5BD359D107}"/>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00" name="Group 1099">
            <a:extLst>
              <a:ext uri="{FF2B5EF4-FFF2-40B4-BE49-F238E27FC236}">
                <a16:creationId xmlns:a16="http://schemas.microsoft.com/office/drawing/2014/main" id="{2405DFD2-9A99-C54B-AA95-1FAB06D41029}"/>
              </a:ext>
            </a:extLst>
          </p:cNvPr>
          <p:cNvGrpSpPr/>
          <p:nvPr/>
        </p:nvGrpSpPr>
        <p:grpSpPr>
          <a:xfrm>
            <a:off x="6329444" y="3510095"/>
            <a:ext cx="419333" cy="419333"/>
            <a:chOff x="1752673" y="495870"/>
            <a:chExt cx="538273" cy="538273"/>
          </a:xfrm>
        </p:grpSpPr>
        <p:sp>
          <p:nvSpPr>
            <p:cNvPr id="1119" name="Google Shape;620;p19">
              <a:extLst>
                <a:ext uri="{FF2B5EF4-FFF2-40B4-BE49-F238E27FC236}">
                  <a16:creationId xmlns:a16="http://schemas.microsoft.com/office/drawing/2014/main" id="{9CFC1157-5C18-4B4B-8353-EE81D52FB9D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20" name="TextBox 1119">
              <a:extLst>
                <a:ext uri="{FF2B5EF4-FFF2-40B4-BE49-F238E27FC236}">
                  <a16:creationId xmlns:a16="http://schemas.microsoft.com/office/drawing/2014/main" id="{37167DBD-A7E6-5143-B753-EECD45D7EB0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1" name="Group 1100">
            <a:extLst>
              <a:ext uri="{FF2B5EF4-FFF2-40B4-BE49-F238E27FC236}">
                <a16:creationId xmlns:a16="http://schemas.microsoft.com/office/drawing/2014/main" id="{D0DBE242-E9F5-AD4F-AEE4-A1CC7827DE0B}"/>
              </a:ext>
            </a:extLst>
          </p:cNvPr>
          <p:cNvGrpSpPr/>
          <p:nvPr/>
        </p:nvGrpSpPr>
        <p:grpSpPr>
          <a:xfrm>
            <a:off x="5886333" y="3510095"/>
            <a:ext cx="419333" cy="419333"/>
            <a:chOff x="1752673" y="495870"/>
            <a:chExt cx="538273" cy="538273"/>
          </a:xfrm>
        </p:grpSpPr>
        <p:sp>
          <p:nvSpPr>
            <p:cNvPr id="1117" name="Google Shape;620;p19">
              <a:extLst>
                <a:ext uri="{FF2B5EF4-FFF2-40B4-BE49-F238E27FC236}">
                  <a16:creationId xmlns:a16="http://schemas.microsoft.com/office/drawing/2014/main" id="{AFF0A553-5982-7A4D-9144-A9521E2E44D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8" name="TextBox 1117">
              <a:extLst>
                <a:ext uri="{FF2B5EF4-FFF2-40B4-BE49-F238E27FC236}">
                  <a16:creationId xmlns:a16="http://schemas.microsoft.com/office/drawing/2014/main" id="{C8BFAB58-50A9-AA4B-880F-ED54F6E6A3A4}"/>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2" name="Group 1101">
            <a:extLst>
              <a:ext uri="{FF2B5EF4-FFF2-40B4-BE49-F238E27FC236}">
                <a16:creationId xmlns:a16="http://schemas.microsoft.com/office/drawing/2014/main" id="{03B98B77-E289-9741-9232-C410826E4204}"/>
              </a:ext>
            </a:extLst>
          </p:cNvPr>
          <p:cNvGrpSpPr/>
          <p:nvPr/>
        </p:nvGrpSpPr>
        <p:grpSpPr>
          <a:xfrm>
            <a:off x="6772555" y="3510095"/>
            <a:ext cx="419333" cy="419333"/>
            <a:chOff x="1752673" y="495870"/>
            <a:chExt cx="538273" cy="538273"/>
          </a:xfrm>
        </p:grpSpPr>
        <p:sp>
          <p:nvSpPr>
            <p:cNvPr id="1115" name="Google Shape;620;p19">
              <a:extLst>
                <a:ext uri="{FF2B5EF4-FFF2-40B4-BE49-F238E27FC236}">
                  <a16:creationId xmlns:a16="http://schemas.microsoft.com/office/drawing/2014/main" id="{C1EF558B-B31A-F945-83FA-0A15EEFBA9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6" name="TextBox 1115">
              <a:extLst>
                <a:ext uri="{FF2B5EF4-FFF2-40B4-BE49-F238E27FC236}">
                  <a16:creationId xmlns:a16="http://schemas.microsoft.com/office/drawing/2014/main" id="{32690722-84FA-874D-BAD4-86B05CC3877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3" name="Group 1102">
            <a:extLst>
              <a:ext uri="{FF2B5EF4-FFF2-40B4-BE49-F238E27FC236}">
                <a16:creationId xmlns:a16="http://schemas.microsoft.com/office/drawing/2014/main" id="{707C637C-C9FF-6C42-88AD-45DC6014B4E5}"/>
              </a:ext>
            </a:extLst>
          </p:cNvPr>
          <p:cNvGrpSpPr/>
          <p:nvPr/>
        </p:nvGrpSpPr>
        <p:grpSpPr>
          <a:xfrm>
            <a:off x="7215666" y="3510095"/>
            <a:ext cx="419333" cy="419333"/>
            <a:chOff x="1752673" y="495870"/>
            <a:chExt cx="538273" cy="538273"/>
          </a:xfrm>
        </p:grpSpPr>
        <p:sp>
          <p:nvSpPr>
            <p:cNvPr id="1113" name="Google Shape;620;p19">
              <a:extLst>
                <a:ext uri="{FF2B5EF4-FFF2-40B4-BE49-F238E27FC236}">
                  <a16:creationId xmlns:a16="http://schemas.microsoft.com/office/drawing/2014/main" id="{AF89D088-C239-C849-B14E-B0DD644D78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4" name="TextBox 1113">
              <a:extLst>
                <a:ext uri="{FF2B5EF4-FFF2-40B4-BE49-F238E27FC236}">
                  <a16:creationId xmlns:a16="http://schemas.microsoft.com/office/drawing/2014/main" id="{AD992F4E-A8BE-A54D-850A-C32F318172A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04" name="Group 1103">
            <a:extLst>
              <a:ext uri="{FF2B5EF4-FFF2-40B4-BE49-F238E27FC236}">
                <a16:creationId xmlns:a16="http://schemas.microsoft.com/office/drawing/2014/main" id="{1EF97813-0D43-BC47-A030-4229CE96CB89}"/>
              </a:ext>
            </a:extLst>
          </p:cNvPr>
          <p:cNvGrpSpPr/>
          <p:nvPr/>
        </p:nvGrpSpPr>
        <p:grpSpPr>
          <a:xfrm>
            <a:off x="7658777" y="3510095"/>
            <a:ext cx="419333" cy="419333"/>
            <a:chOff x="1752673" y="495870"/>
            <a:chExt cx="538273" cy="538273"/>
          </a:xfrm>
          <a:solidFill>
            <a:schemeClr val="bg2">
              <a:lumMod val="90000"/>
            </a:schemeClr>
          </a:solidFill>
        </p:grpSpPr>
        <p:sp>
          <p:nvSpPr>
            <p:cNvPr id="1111" name="Google Shape;620;p19">
              <a:extLst>
                <a:ext uri="{FF2B5EF4-FFF2-40B4-BE49-F238E27FC236}">
                  <a16:creationId xmlns:a16="http://schemas.microsoft.com/office/drawing/2014/main" id="{29C3CD9D-94B5-3744-A8A4-FF846961E5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2" name="TextBox 1111">
              <a:extLst>
                <a:ext uri="{FF2B5EF4-FFF2-40B4-BE49-F238E27FC236}">
                  <a16:creationId xmlns:a16="http://schemas.microsoft.com/office/drawing/2014/main" id="{364F6F01-6DF3-8E40-8A01-4B61120BE072}"/>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5" name="Group 1104">
            <a:extLst>
              <a:ext uri="{FF2B5EF4-FFF2-40B4-BE49-F238E27FC236}">
                <a16:creationId xmlns:a16="http://schemas.microsoft.com/office/drawing/2014/main" id="{CA1E49A7-0E1B-904E-BC25-701A7D1AAD31}"/>
              </a:ext>
            </a:extLst>
          </p:cNvPr>
          <p:cNvGrpSpPr/>
          <p:nvPr/>
        </p:nvGrpSpPr>
        <p:grpSpPr>
          <a:xfrm>
            <a:off x="8101888" y="3510095"/>
            <a:ext cx="419333" cy="419333"/>
            <a:chOff x="1752673" y="495870"/>
            <a:chExt cx="538273" cy="538273"/>
          </a:xfrm>
          <a:solidFill>
            <a:schemeClr val="bg2">
              <a:lumMod val="90000"/>
            </a:schemeClr>
          </a:solidFill>
        </p:grpSpPr>
        <p:sp>
          <p:nvSpPr>
            <p:cNvPr id="1109" name="Google Shape;620;p19">
              <a:extLst>
                <a:ext uri="{FF2B5EF4-FFF2-40B4-BE49-F238E27FC236}">
                  <a16:creationId xmlns:a16="http://schemas.microsoft.com/office/drawing/2014/main" id="{D339BC52-6C62-F54C-A659-6890D5D32B4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10" name="TextBox 1109">
              <a:extLst>
                <a:ext uri="{FF2B5EF4-FFF2-40B4-BE49-F238E27FC236}">
                  <a16:creationId xmlns:a16="http://schemas.microsoft.com/office/drawing/2014/main" id="{93215E8B-68BD-D44F-B932-C4CA5C56BA8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06" name="Group 1105">
            <a:extLst>
              <a:ext uri="{FF2B5EF4-FFF2-40B4-BE49-F238E27FC236}">
                <a16:creationId xmlns:a16="http://schemas.microsoft.com/office/drawing/2014/main" id="{3F282ABB-5F17-C24B-99F8-ADE3F6465563}"/>
              </a:ext>
            </a:extLst>
          </p:cNvPr>
          <p:cNvGrpSpPr/>
          <p:nvPr/>
        </p:nvGrpSpPr>
        <p:grpSpPr>
          <a:xfrm>
            <a:off x="8545000" y="3510095"/>
            <a:ext cx="419333" cy="419333"/>
            <a:chOff x="1752673" y="495870"/>
            <a:chExt cx="538273" cy="538273"/>
          </a:xfrm>
          <a:solidFill>
            <a:schemeClr val="bg2">
              <a:lumMod val="90000"/>
            </a:schemeClr>
          </a:solidFill>
        </p:grpSpPr>
        <p:sp>
          <p:nvSpPr>
            <p:cNvPr id="1107" name="Google Shape;620;p19">
              <a:extLst>
                <a:ext uri="{FF2B5EF4-FFF2-40B4-BE49-F238E27FC236}">
                  <a16:creationId xmlns:a16="http://schemas.microsoft.com/office/drawing/2014/main" id="{14A2C4C2-9381-D941-9082-BBF62FD893E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08" name="TextBox 1107">
              <a:extLst>
                <a:ext uri="{FF2B5EF4-FFF2-40B4-BE49-F238E27FC236}">
                  <a16:creationId xmlns:a16="http://schemas.microsoft.com/office/drawing/2014/main" id="{85512DCD-D1D5-2448-8E5C-27FF592E39F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34" name="Group 1133">
            <a:extLst>
              <a:ext uri="{FF2B5EF4-FFF2-40B4-BE49-F238E27FC236}">
                <a16:creationId xmlns:a16="http://schemas.microsoft.com/office/drawing/2014/main" id="{1F0C1E85-FEBE-DE4F-95D2-98EF46D7905A}"/>
              </a:ext>
            </a:extLst>
          </p:cNvPr>
          <p:cNvGrpSpPr/>
          <p:nvPr/>
        </p:nvGrpSpPr>
        <p:grpSpPr>
          <a:xfrm>
            <a:off x="3227667" y="2928574"/>
            <a:ext cx="419333" cy="419333"/>
            <a:chOff x="1752673" y="495870"/>
            <a:chExt cx="538273" cy="538273"/>
          </a:xfrm>
        </p:grpSpPr>
        <p:sp>
          <p:nvSpPr>
            <p:cNvPr id="1171" name="Google Shape;620;p19">
              <a:extLst>
                <a:ext uri="{FF2B5EF4-FFF2-40B4-BE49-F238E27FC236}">
                  <a16:creationId xmlns:a16="http://schemas.microsoft.com/office/drawing/2014/main" id="{67A3F4B2-9BB1-A044-BE31-59982FB19B8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2" name="TextBox 1171">
              <a:extLst>
                <a:ext uri="{FF2B5EF4-FFF2-40B4-BE49-F238E27FC236}">
                  <a16:creationId xmlns:a16="http://schemas.microsoft.com/office/drawing/2014/main" id="{BC4FEC04-C816-4541-9E27-8E6ADE7A225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5" name="Group 1134">
            <a:extLst>
              <a:ext uri="{FF2B5EF4-FFF2-40B4-BE49-F238E27FC236}">
                <a16:creationId xmlns:a16="http://schemas.microsoft.com/office/drawing/2014/main" id="{273ACA2C-8E20-BB43-ABD3-14A8CF8967EE}"/>
              </a:ext>
            </a:extLst>
          </p:cNvPr>
          <p:cNvGrpSpPr/>
          <p:nvPr/>
        </p:nvGrpSpPr>
        <p:grpSpPr>
          <a:xfrm>
            <a:off x="3670778" y="2928574"/>
            <a:ext cx="419333" cy="419333"/>
            <a:chOff x="1752673" y="495870"/>
            <a:chExt cx="538273" cy="538273"/>
          </a:xfrm>
        </p:grpSpPr>
        <p:sp>
          <p:nvSpPr>
            <p:cNvPr id="1169" name="Google Shape;620;p19">
              <a:extLst>
                <a:ext uri="{FF2B5EF4-FFF2-40B4-BE49-F238E27FC236}">
                  <a16:creationId xmlns:a16="http://schemas.microsoft.com/office/drawing/2014/main" id="{811921B9-5BA8-6D45-867F-2C840B47D99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70" name="TextBox 1169">
              <a:extLst>
                <a:ext uri="{FF2B5EF4-FFF2-40B4-BE49-F238E27FC236}">
                  <a16:creationId xmlns:a16="http://schemas.microsoft.com/office/drawing/2014/main" id="{A464743E-CC76-A340-B190-B95A29197E9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6" name="Group 1135">
            <a:extLst>
              <a:ext uri="{FF2B5EF4-FFF2-40B4-BE49-F238E27FC236}">
                <a16:creationId xmlns:a16="http://schemas.microsoft.com/office/drawing/2014/main" id="{084FFAB8-3977-F845-B1CE-BBC20AD1A84F}"/>
              </a:ext>
            </a:extLst>
          </p:cNvPr>
          <p:cNvGrpSpPr/>
          <p:nvPr/>
        </p:nvGrpSpPr>
        <p:grpSpPr>
          <a:xfrm>
            <a:off x="4113889" y="2928574"/>
            <a:ext cx="419333" cy="419333"/>
            <a:chOff x="1752673" y="495870"/>
            <a:chExt cx="538273" cy="538273"/>
          </a:xfrm>
        </p:grpSpPr>
        <p:sp>
          <p:nvSpPr>
            <p:cNvPr id="1167" name="Google Shape;620;p19">
              <a:extLst>
                <a:ext uri="{FF2B5EF4-FFF2-40B4-BE49-F238E27FC236}">
                  <a16:creationId xmlns:a16="http://schemas.microsoft.com/office/drawing/2014/main" id="{03B67D94-C11F-6447-8951-E896F19865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8" name="TextBox 1167">
              <a:extLst>
                <a:ext uri="{FF2B5EF4-FFF2-40B4-BE49-F238E27FC236}">
                  <a16:creationId xmlns:a16="http://schemas.microsoft.com/office/drawing/2014/main" id="{BCC0B46F-D6D3-1543-8511-60068859D85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7" name="Group 1136">
            <a:extLst>
              <a:ext uri="{FF2B5EF4-FFF2-40B4-BE49-F238E27FC236}">
                <a16:creationId xmlns:a16="http://schemas.microsoft.com/office/drawing/2014/main" id="{60C9B365-486E-0C44-8511-323C8B08CD3F}"/>
              </a:ext>
            </a:extLst>
          </p:cNvPr>
          <p:cNvGrpSpPr/>
          <p:nvPr/>
        </p:nvGrpSpPr>
        <p:grpSpPr>
          <a:xfrm>
            <a:off x="4557000" y="2928574"/>
            <a:ext cx="419333" cy="419333"/>
            <a:chOff x="1752673" y="495870"/>
            <a:chExt cx="538273" cy="538273"/>
          </a:xfrm>
        </p:grpSpPr>
        <p:sp>
          <p:nvSpPr>
            <p:cNvPr id="1165" name="Google Shape;620;p19">
              <a:extLst>
                <a:ext uri="{FF2B5EF4-FFF2-40B4-BE49-F238E27FC236}">
                  <a16:creationId xmlns:a16="http://schemas.microsoft.com/office/drawing/2014/main" id="{E94857E3-90C1-E344-94EE-CBB4FE6843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6" name="TextBox 1165">
              <a:extLst>
                <a:ext uri="{FF2B5EF4-FFF2-40B4-BE49-F238E27FC236}">
                  <a16:creationId xmlns:a16="http://schemas.microsoft.com/office/drawing/2014/main" id="{FE674277-F1B2-7B44-8817-4927FD764F0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38" name="Group 1137">
            <a:extLst>
              <a:ext uri="{FF2B5EF4-FFF2-40B4-BE49-F238E27FC236}">
                <a16:creationId xmlns:a16="http://schemas.microsoft.com/office/drawing/2014/main" id="{0D116AC7-EA70-8D44-9FC6-CAA2236BA20D}"/>
              </a:ext>
            </a:extLst>
          </p:cNvPr>
          <p:cNvGrpSpPr/>
          <p:nvPr/>
        </p:nvGrpSpPr>
        <p:grpSpPr>
          <a:xfrm>
            <a:off x="5000111" y="2928574"/>
            <a:ext cx="419333" cy="419333"/>
            <a:chOff x="1752673" y="495870"/>
            <a:chExt cx="538273" cy="538273"/>
          </a:xfrm>
          <a:solidFill>
            <a:schemeClr val="bg2">
              <a:lumMod val="90000"/>
            </a:schemeClr>
          </a:solidFill>
        </p:grpSpPr>
        <p:sp>
          <p:nvSpPr>
            <p:cNvPr id="1163" name="Google Shape;620;p19">
              <a:extLst>
                <a:ext uri="{FF2B5EF4-FFF2-40B4-BE49-F238E27FC236}">
                  <a16:creationId xmlns:a16="http://schemas.microsoft.com/office/drawing/2014/main" id="{6C2709EB-3353-D84F-B660-7D29DC6221B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4" name="TextBox 1163">
              <a:extLst>
                <a:ext uri="{FF2B5EF4-FFF2-40B4-BE49-F238E27FC236}">
                  <a16:creationId xmlns:a16="http://schemas.microsoft.com/office/drawing/2014/main" id="{EA1BD7F8-F195-D043-B4BA-77085395A78C}"/>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139" name="Group 1138">
            <a:extLst>
              <a:ext uri="{FF2B5EF4-FFF2-40B4-BE49-F238E27FC236}">
                <a16:creationId xmlns:a16="http://schemas.microsoft.com/office/drawing/2014/main" id="{A411354D-0522-334C-849D-1362F2D6563E}"/>
              </a:ext>
            </a:extLst>
          </p:cNvPr>
          <p:cNvGrpSpPr/>
          <p:nvPr/>
        </p:nvGrpSpPr>
        <p:grpSpPr>
          <a:xfrm>
            <a:off x="5443222" y="2928574"/>
            <a:ext cx="419333" cy="419333"/>
            <a:chOff x="1752673" y="495870"/>
            <a:chExt cx="538273" cy="538273"/>
          </a:xfrm>
        </p:grpSpPr>
        <p:sp>
          <p:nvSpPr>
            <p:cNvPr id="1161" name="Google Shape;620;p19">
              <a:extLst>
                <a:ext uri="{FF2B5EF4-FFF2-40B4-BE49-F238E27FC236}">
                  <a16:creationId xmlns:a16="http://schemas.microsoft.com/office/drawing/2014/main" id="{AA1DB858-3830-FA45-9FE3-B586263EFC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2" name="TextBox 1161">
              <a:extLst>
                <a:ext uri="{FF2B5EF4-FFF2-40B4-BE49-F238E27FC236}">
                  <a16:creationId xmlns:a16="http://schemas.microsoft.com/office/drawing/2014/main" id="{54B2AE5C-9700-394E-AC58-CC4C93CD7C7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0" name="Group 1139">
            <a:extLst>
              <a:ext uri="{FF2B5EF4-FFF2-40B4-BE49-F238E27FC236}">
                <a16:creationId xmlns:a16="http://schemas.microsoft.com/office/drawing/2014/main" id="{89F12020-AB25-4744-94EA-F97B95AA5C0D}"/>
              </a:ext>
            </a:extLst>
          </p:cNvPr>
          <p:cNvGrpSpPr/>
          <p:nvPr/>
        </p:nvGrpSpPr>
        <p:grpSpPr>
          <a:xfrm>
            <a:off x="6329444" y="2928574"/>
            <a:ext cx="419333" cy="419333"/>
            <a:chOff x="1752673" y="495870"/>
            <a:chExt cx="538273" cy="538273"/>
          </a:xfrm>
        </p:grpSpPr>
        <p:sp>
          <p:nvSpPr>
            <p:cNvPr id="1159" name="Google Shape;620;p19">
              <a:extLst>
                <a:ext uri="{FF2B5EF4-FFF2-40B4-BE49-F238E27FC236}">
                  <a16:creationId xmlns:a16="http://schemas.microsoft.com/office/drawing/2014/main" id="{B351221D-53CD-9043-AEF2-3A4404AF5EE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60" name="TextBox 1159">
              <a:extLst>
                <a:ext uri="{FF2B5EF4-FFF2-40B4-BE49-F238E27FC236}">
                  <a16:creationId xmlns:a16="http://schemas.microsoft.com/office/drawing/2014/main" id="{2CB79A80-EA24-CF4F-A25D-14CF9746F5E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1" name="Group 1140">
            <a:extLst>
              <a:ext uri="{FF2B5EF4-FFF2-40B4-BE49-F238E27FC236}">
                <a16:creationId xmlns:a16="http://schemas.microsoft.com/office/drawing/2014/main" id="{77854233-53CE-7D44-9ABB-B8EA1C2C6AF0}"/>
              </a:ext>
            </a:extLst>
          </p:cNvPr>
          <p:cNvGrpSpPr/>
          <p:nvPr/>
        </p:nvGrpSpPr>
        <p:grpSpPr>
          <a:xfrm>
            <a:off x="5886333" y="2928574"/>
            <a:ext cx="419333" cy="419333"/>
            <a:chOff x="1752673" y="495870"/>
            <a:chExt cx="538273" cy="538273"/>
          </a:xfrm>
        </p:grpSpPr>
        <p:sp>
          <p:nvSpPr>
            <p:cNvPr id="1157" name="Google Shape;620;p19">
              <a:extLst>
                <a:ext uri="{FF2B5EF4-FFF2-40B4-BE49-F238E27FC236}">
                  <a16:creationId xmlns:a16="http://schemas.microsoft.com/office/drawing/2014/main" id="{8BDAF145-F096-3F49-A31E-206ED3611C2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8" name="TextBox 1157">
              <a:extLst>
                <a:ext uri="{FF2B5EF4-FFF2-40B4-BE49-F238E27FC236}">
                  <a16:creationId xmlns:a16="http://schemas.microsoft.com/office/drawing/2014/main" id="{16B2393D-72D4-E34B-B018-3910032291EE}"/>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3" name="Group 1142">
            <a:extLst>
              <a:ext uri="{FF2B5EF4-FFF2-40B4-BE49-F238E27FC236}">
                <a16:creationId xmlns:a16="http://schemas.microsoft.com/office/drawing/2014/main" id="{2C37D0D3-23F4-AB49-9E82-C5D93D8FFD32}"/>
              </a:ext>
            </a:extLst>
          </p:cNvPr>
          <p:cNvGrpSpPr/>
          <p:nvPr/>
        </p:nvGrpSpPr>
        <p:grpSpPr>
          <a:xfrm>
            <a:off x="7215666" y="2928574"/>
            <a:ext cx="419333" cy="419333"/>
            <a:chOff x="1752673" y="495870"/>
            <a:chExt cx="538273" cy="538273"/>
          </a:xfrm>
        </p:grpSpPr>
        <p:sp>
          <p:nvSpPr>
            <p:cNvPr id="1153" name="Google Shape;620;p19">
              <a:extLst>
                <a:ext uri="{FF2B5EF4-FFF2-40B4-BE49-F238E27FC236}">
                  <a16:creationId xmlns:a16="http://schemas.microsoft.com/office/drawing/2014/main" id="{5B47BC6B-DC06-C946-8C6A-7AA8A51CD6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4" name="TextBox 1153">
              <a:extLst>
                <a:ext uri="{FF2B5EF4-FFF2-40B4-BE49-F238E27FC236}">
                  <a16:creationId xmlns:a16="http://schemas.microsoft.com/office/drawing/2014/main" id="{80898A3C-0A2F-C747-A4F2-091C05CB24D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144" name="Group 1143">
            <a:extLst>
              <a:ext uri="{FF2B5EF4-FFF2-40B4-BE49-F238E27FC236}">
                <a16:creationId xmlns:a16="http://schemas.microsoft.com/office/drawing/2014/main" id="{D1A4350C-4765-7A4E-B990-D469719B796B}"/>
              </a:ext>
            </a:extLst>
          </p:cNvPr>
          <p:cNvGrpSpPr/>
          <p:nvPr/>
        </p:nvGrpSpPr>
        <p:grpSpPr>
          <a:xfrm>
            <a:off x="7658777" y="2928574"/>
            <a:ext cx="419333" cy="419333"/>
            <a:chOff x="1752673" y="495870"/>
            <a:chExt cx="538273" cy="538273"/>
          </a:xfrm>
          <a:solidFill>
            <a:schemeClr val="bg2">
              <a:lumMod val="90000"/>
            </a:schemeClr>
          </a:solidFill>
        </p:grpSpPr>
        <p:sp>
          <p:nvSpPr>
            <p:cNvPr id="1151" name="Google Shape;620;p19">
              <a:extLst>
                <a:ext uri="{FF2B5EF4-FFF2-40B4-BE49-F238E27FC236}">
                  <a16:creationId xmlns:a16="http://schemas.microsoft.com/office/drawing/2014/main" id="{359B75B3-A47E-7341-B79D-27F5EB20AA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2" name="TextBox 1151">
              <a:extLst>
                <a:ext uri="{FF2B5EF4-FFF2-40B4-BE49-F238E27FC236}">
                  <a16:creationId xmlns:a16="http://schemas.microsoft.com/office/drawing/2014/main" id="{989CF38B-F4F8-2D46-A73F-D77A8C47FCD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5" name="Group 1144">
            <a:extLst>
              <a:ext uri="{FF2B5EF4-FFF2-40B4-BE49-F238E27FC236}">
                <a16:creationId xmlns:a16="http://schemas.microsoft.com/office/drawing/2014/main" id="{7BFF78F6-A4CD-A243-A55C-799783E8EAE5}"/>
              </a:ext>
            </a:extLst>
          </p:cNvPr>
          <p:cNvGrpSpPr/>
          <p:nvPr/>
        </p:nvGrpSpPr>
        <p:grpSpPr>
          <a:xfrm>
            <a:off x="8101888" y="2928574"/>
            <a:ext cx="419333" cy="419333"/>
            <a:chOff x="1752673" y="495870"/>
            <a:chExt cx="538273" cy="538273"/>
          </a:xfrm>
          <a:solidFill>
            <a:schemeClr val="bg2">
              <a:lumMod val="90000"/>
            </a:schemeClr>
          </a:solidFill>
        </p:grpSpPr>
        <p:sp>
          <p:nvSpPr>
            <p:cNvPr id="1149" name="Google Shape;620;p19">
              <a:extLst>
                <a:ext uri="{FF2B5EF4-FFF2-40B4-BE49-F238E27FC236}">
                  <a16:creationId xmlns:a16="http://schemas.microsoft.com/office/drawing/2014/main" id="{CD9DCA58-78D4-2643-B096-6A2412D7609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50" name="TextBox 1149">
              <a:extLst>
                <a:ext uri="{FF2B5EF4-FFF2-40B4-BE49-F238E27FC236}">
                  <a16:creationId xmlns:a16="http://schemas.microsoft.com/office/drawing/2014/main" id="{252FD7B1-DDDC-954A-9F55-F24CE1209243}"/>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146" name="Group 1145">
            <a:extLst>
              <a:ext uri="{FF2B5EF4-FFF2-40B4-BE49-F238E27FC236}">
                <a16:creationId xmlns:a16="http://schemas.microsoft.com/office/drawing/2014/main" id="{CDEE0524-6C01-654A-9D56-B30DC399523D}"/>
              </a:ext>
            </a:extLst>
          </p:cNvPr>
          <p:cNvGrpSpPr/>
          <p:nvPr/>
        </p:nvGrpSpPr>
        <p:grpSpPr>
          <a:xfrm>
            <a:off x="8545000" y="2928574"/>
            <a:ext cx="419333" cy="419333"/>
            <a:chOff x="1752673" y="495870"/>
            <a:chExt cx="538273" cy="538273"/>
          </a:xfrm>
          <a:solidFill>
            <a:schemeClr val="bg2">
              <a:lumMod val="90000"/>
            </a:schemeClr>
          </a:solidFill>
        </p:grpSpPr>
        <p:sp>
          <p:nvSpPr>
            <p:cNvPr id="1147" name="Google Shape;620;p19">
              <a:extLst>
                <a:ext uri="{FF2B5EF4-FFF2-40B4-BE49-F238E27FC236}">
                  <a16:creationId xmlns:a16="http://schemas.microsoft.com/office/drawing/2014/main" id="{869122A1-E2B5-474C-A78E-0311088B70D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148" name="TextBox 1147">
              <a:extLst>
                <a:ext uri="{FF2B5EF4-FFF2-40B4-BE49-F238E27FC236}">
                  <a16:creationId xmlns:a16="http://schemas.microsoft.com/office/drawing/2014/main" id="{2ABECB32-063C-204C-92A7-463869B16DB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14" name="Group 1213">
            <a:extLst>
              <a:ext uri="{FF2B5EF4-FFF2-40B4-BE49-F238E27FC236}">
                <a16:creationId xmlns:a16="http://schemas.microsoft.com/office/drawing/2014/main" id="{0DE21BE7-C172-354B-A89F-3BC72779A3EF}"/>
              </a:ext>
            </a:extLst>
          </p:cNvPr>
          <p:cNvGrpSpPr/>
          <p:nvPr/>
        </p:nvGrpSpPr>
        <p:grpSpPr>
          <a:xfrm>
            <a:off x="3227667" y="4091616"/>
            <a:ext cx="419333" cy="419333"/>
            <a:chOff x="1752673" y="495870"/>
            <a:chExt cx="538273" cy="538273"/>
          </a:xfrm>
        </p:grpSpPr>
        <p:sp>
          <p:nvSpPr>
            <p:cNvPr id="1251" name="Google Shape;620;p19">
              <a:extLst>
                <a:ext uri="{FF2B5EF4-FFF2-40B4-BE49-F238E27FC236}">
                  <a16:creationId xmlns:a16="http://schemas.microsoft.com/office/drawing/2014/main" id="{639785E1-1A20-2F42-9B7B-3A802936E2A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2" name="TextBox 1251">
              <a:extLst>
                <a:ext uri="{FF2B5EF4-FFF2-40B4-BE49-F238E27FC236}">
                  <a16:creationId xmlns:a16="http://schemas.microsoft.com/office/drawing/2014/main" id="{AC0DEDED-7DA8-C640-83C3-68969B9DD36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5" name="Group 1214">
            <a:extLst>
              <a:ext uri="{FF2B5EF4-FFF2-40B4-BE49-F238E27FC236}">
                <a16:creationId xmlns:a16="http://schemas.microsoft.com/office/drawing/2014/main" id="{4788BB28-CC7B-C74F-9A53-58E5B796410D}"/>
              </a:ext>
            </a:extLst>
          </p:cNvPr>
          <p:cNvGrpSpPr/>
          <p:nvPr/>
        </p:nvGrpSpPr>
        <p:grpSpPr>
          <a:xfrm>
            <a:off x="3670778" y="4091616"/>
            <a:ext cx="419333" cy="419333"/>
            <a:chOff x="1752673" y="495870"/>
            <a:chExt cx="538273" cy="538273"/>
          </a:xfrm>
        </p:grpSpPr>
        <p:sp>
          <p:nvSpPr>
            <p:cNvPr id="1249" name="Google Shape;620;p19">
              <a:extLst>
                <a:ext uri="{FF2B5EF4-FFF2-40B4-BE49-F238E27FC236}">
                  <a16:creationId xmlns:a16="http://schemas.microsoft.com/office/drawing/2014/main" id="{44D7FB42-85C2-264D-A359-995790C7D8C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50" name="TextBox 1249">
              <a:extLst>
                <a:ext uri="{FF2B5EF4-FFF2-40B4-BE49-F238E27FC236}">
                  <a16:creationId xmlns:a16="http://schemas.microsoft.com/office/drawing/2014/main" id="{D475C6A1-E488-6C4A-9695-4532922C528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6" name="Group 1215">
            <a:extLst>
              <a:ext uri="{FF2B5EF4-FFF2-40B4-BE49-F238E27FC236}">
                <a16:creationId xmlns:a16="http://schemas.microsoft.com/office/drawing/2014/main" id="{8DBE87AF-46C0-654A-9DD5-016FDE96BE83}"/>
              </a:ext>
            </a:extLst>
          </p:cNvPr>
          <p:cNvGrpSpPr/>
          <p:nvPr/>
        </p:nvGrpSpPr>
        <p:grpSpPr>
          <a:xfrm>
            <a:off x="4113889" y="4091616"/>
            <a:ext cx="419333" cy="419333"/>
            <a:chOff x="1752673" y="495870"/>
            <a:chExt cx="538273" cy="538273"/>
          </a:xfrm>
        </p:grpSpPr>
        <p:sp>
          <p:nvSpPr>
            <p:cNvPr id="1247" name="Google Shape;620;p19">
              <a:extLst>
                <a:ext uri="{FF2B5EF4-FFF2-40B4-BE49-F238E27FC236}">
                  <a16:creationId xmlns:a16="http://schemas.microsoft.com/office/drawing/2014/main" id="{532DDBBB-79B8-FC47-8A60-D838F60C4CB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8" name="TextBox 1247">
              <a:extLst>
                <a:ext uri="{FF2B5EF4-FFF2-40B4-BE49-F238E27FC236}">
                  <a16:creationId xmlns:a16="http://schemas.microsoft.com/office/drawing/2014/main" id="{14FC0C28-8970-3D44-89E6-8586EC2ED838}"/>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7" name="Group 1216">
            <a:extLst>
              <a:ext uri="{FF2B5EF4-FFF2-40B4-BE49-F238E27FC236}">
                <a16:creationId xmlns:a16="http://schemas.microsoft.com/office/drawing/2014/main" id="{A9E1E399-6B4B-CD4C-A824-25CE524AA2ED}"/>
              </a:ext>
            </a:extLst>
          </p:cNvPr>
          <p:cNvGrpSpPr/>
          <p:nvPr/>
        </p:nvGrpSpPr>
        <p:grpSpPr>
          <a:xfrm>
            <a:off x="4557000" y="4091616"/>
            <a:ext cx="419333" cy="419333"/>
            <a:chOff x="1752673" y="495870"/>
            <a:chExt cx="538273" cy="538273"/>
          </a:xfrm>
        </p:grpSpPr>
        <p:sp>
          <p:nvSpPr>
            <p:cNvPr id="1245" name="Google Shape;620;p19">
              <a:extLst>
                <a:ext uri="{FF2B5EF4-FFF2-40B4-BE49-F238E27FC236}">
                  <a16:creationId xmlns:a16="http://schemas.microsoft.com/office/drawing/2014/main" id="{837A8B81-3532-EF40-8EF3-68BA325484F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6" name="TextBox 1245">
              <a:extLst>
                <a:ext uri="{FF2B5EF4-FFF2-40B4-BE49-F238E27FC236}">
                  <a16:creationId xmlns:a16="http://schemas.microsoft.com/office/drawing/2014/main" id="{B14FAD17-C604-0B48-86B0-C9687889C7A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19" name="Group 1218">
            <a:extLst>
              <a:ext uri="{FF2B5EF4-FFF2-40B4-BE49-F238E27FC236}">
                <a16:creationId xmlns:a16="http://schemas.microsoft.com/office/drawing/2014/main" id="{F608796C-5808-524C-95F9-17471B9DB206}"/>
              </a:ext>
            </a:extLst>
          </p:cNvPr>
          <p:cNvGrpSpPr/>
          <p:nvPr/>
        </p:nvGrpSpPr>
        <p:grpSpPr>
          <a:xfrm>
            <a:off x="5443222" y="4091616"/>
            <a:ext cx="419333" cy="419333"/>
            <a:chOff x="1752673" y="495870"/>
            <a:chExt cx="538273" cy="538273"/>
          </a:xfrm>
        </p:grpSpPr>
        <p:sp>
          <p:nvSpPr>
            <p:cNvPr id="1241" name="Google Shape;620;p19">
              <a:extLst>
                <a:ext uri="{FF2B5EF4-FFF2-40B4-BE49-F238E27FC236}">
                  <a16:creationId xmlns:a16="http://schemas.microsoft.com/office/drawing/2014/main" id="{8F6218F8-A342-CC40-A218-F6437C27BC8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2" name="TextBox 1241">
              <a:extLst>
                <a:ext uri="{FF2B5EF4-FFF2-40B4-BE49-F238E27FC236}">
                  <a16:creationId xmlns:a16="http://schemas.microsoft.com/office/drawing/2014/main" id="{20D390DB-7E5B-ED48-8BA1-386E1B7E86F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0" name="Group 1219">
            <a:extLst>
              <a:ext uri="{FF2B5EF4-FFF2-40B4-BE49-F238E27FC236}">
                <a16:creationId xmlns:a16="http://schemas.microsoft.com/office/drawing/2014/main" id="{5D6DB1F3-44DA-F843-9F60-D4B9A3DC5030}"/>
              </a:ext>
            </a:extLst>
          </p:cNvPr>
          <p:cNvGrpSpPr/>
          <p:nvPr/>
        </p:nvGrpSpPr>
        <p:grpSpPr>
          <a:xfrm>
            <a:off x="6329444" y="4091616"/>
            <a:ext cx="419333" cy="419333"/>
            <a:chOff x="1752673" y="495870"/>
            <a:chExt cx="538273" cy="538273"/>
          </a:xfrm>
        </p:grpSpPr>
        <p:sp>
          <p:nvSpPr>
            <p:cNvPr id="1239" name="Google Shape;620;p19">
              <a:extLst>
                <a:ext uri="{FF2B5EF4-FFF2-40B4-BE49-F238E27FC236}">
                  <a16:creationId xmlns:a16="http://schemas.microsoft.com/office/drawing/2014/main" id="{05F25D96-3458-864F-AB0B-0A93308F0BD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40" name="TextBox 1239">
              <a:extLst>
                <a:ext uri="{FF2B5EF4-FFF2-40B4-BE49-F238E27FC236}">
                  <a16:creationId xmlns:a16="http://schemas.microsoft.com/office/drawing/2014/main" id="{C4FD6BF5-61BE-574F-8079-6E4731221DB2}"/>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1" name="Group 1220">
            <a:extLst>
              <a:ext uri="{FF2B5EF4-FFF2-40B4-BE49-F238E27FC236}">
                <a16:creationId xmlns:a16="http://schemas.microsoft.com/office/drawing/2014/main" id="{694054BC-51CA-6D47-B00B-8BC39DBA38C3}"/>
              </a:ext>
            </a:extLst>
          </p:cNvPr>
          <p:cNvGrpSpPr/>
          <p:nvPr/>
        </p:nvGrpSpPr>
        <p:grpSpPr>
          <a:xfrm>
            <a:off x="5886333" y="4091616"/>
            <a:ext cx="419333" cy="419333"/>
            <a:chOff x="1752673" y="495870"/>
            <a:chExt cx="538273" cy="538273"/>
          </a:xfrm>
          <a:solidFill>
            <a:schemeClr val="bg2">
              <a:lumMod val="90000"/>
            </a:schemeClr>
          </a:solidFill>
        </p:grpSpPr>
        <p:sp>
          <p:nvSpPr>
            <p:cNvPr id="1237" name="Google Shape;620;p19">
              <a:extLst>
                <a:ext uri="{FF2B5EF4-FFF2-40B4-BE49-F238E27FC236}">
                  <a16:creationId xmlns:a16="http://schemas.microsoft.com/office/drawing/2014/main" id="{C0B203F9-7489-A340-AFA6-692B7EAD5E4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8" name="TextBox 1237">
              <a:extLst>
                <a:ext uri="{FF2B5EF4-FFF2-40B4-BE49-F238E27FC236}">
                  <a16:creationId xmlns:a16="http://schemas.microsoft.com/office/drawing/2014/main" id="{971ABF3E-1AE5-F84B-8AD6-D84AE28C215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22" name="Group 1221">
            <a:extLst>
              <a:ext uri="{FF2B5EF4-FFF2-40B4-BE49-F238E27FC236}">
                <a16:creationId xmlns:a16="http://schemas.microsoft.com/office/drawing/2014/main" id="{15BD948E-512C-144D-AF0C-02D9F6FAE939}"/>
              </a:ext>
            </a:extLst>
          </p:cNvPr>
          <p:cNvGrpSpPr/>
          <p:nvPr/>
        </p:nvGrpSpPr>
        <p:grpSpPr>
          <a:xfrm>
            <a:off x="6772555" y="4091616"/>
            <a:ext cx="419333" cy="419333"/>
            <a:chOff x="1752673" y="495870"/>
            <a:chExt cx="538273" cy="538273"/>
          </a:xfrm>
        </p:grpSpPr>
        <p:sp>
          <p:nvSpPr>
            <p:cNvPr id="1235" name="Google Shape;620;p19">
              <a:extLst>
                <a:ext uri="{FF2B5EF4-FFF2-40B4-BE49-F238E27FC236}">
                  <a16:creationId xmlns:a16="http://schemas.microsoft.com/office/drawing/2014/main" id="{FD252B19-4472-B84A-A58D-17F2E271ECD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6" name="TextBox 1235">
              <a:extLst>
                <a:ext uri="{FF2B5EF4-FFF2-40B4-BE49-F238E27FC236}">
                  <a16:creationId xmlns:a16="http://schemas.microsoft.com/office/drawing/2014/main" id="{817719C0-FDE1-DE45-8A7E-D44288C3D9C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3" name="Group 1222">
            <a:extLst>
              <a:ext uri="{FF2B5EF4-FFF2-40B4-BE49-F238E27FC236}">
                <a16:creationId xmlns:a16="http://schemas.microsoft.com/office/drawing/2014/main" id="{7DD3658B-E482-334B-9417-7718A3B4A189}"/>
              </a:ext>
            </a:extLst>
          </p:cNvPr>
          <p:cNvGrpSpPr/>
          <p:nvPr/>
        </p:nvGrpSpPr>
        <p:grpSpPr>
          <a:xfrm>
            <a:off x="7215666" y="4091616"/>
            <a:ext cx="419333" cy="419333"/>
            <a:chOff x="1752673" y="495870"/>
            <a:chExt cx="538273" cy="538273"/>
          </a:xfrm>
        </p:grpSpPr>
        <p:sp>
          <p:nvSpPr>
            <p:cNvPr id="1233" name="Google Shape;620;p19">
              <a:extLst>
                <a:ext uri="{FF2B5EF4-FFF2-40B4-BE49-F238E27FC236}">
                  <a16:creationId xmlns:a16="http://schemas.microsoft.com/office/drawing/2014/main" id="{3DA8D4B0-DCAC-0A49-8EF9-5A91D272FD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4" name="TextBox 1233">
              <a:extLst>
                <a:ext uri="{FF2B5EF4-FFF2-40B4-BE49-F238E27FC236}">
                  <a16:creationId xmlns:a16="http://schemas.microsoft.com/office/drawing/2014/main" id="{CEB603F8-89A0-2D49-B09D-CF5124C94FE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24" name="Group 1223">
            <a:extLst>
              <a:ext uri="{FF2B5EF4-FFF2-40B4-BE49-F238E27FC236}">
                <a16:creationId xmlns:a16="http://schemas.microsoft.com/office/drawing/2014/main" id="{F01411C8-1AF2-A149-A37F-6737A0CF604A}"/>
              </a:ext>
            </a:extLst>
          </p:cNvPr>
          <p:cNvGrpSpPr/>
          <p:nvPr/>
        </p:nvGrpSpPr>
        <p:grpSpPr>
          <a:xfrm>
            <a:off x="7658777" y="4091616"/>
            <a:ext cx="419333" cy="419333"/>
            <a:chOff x="1752673" y="495870"/>
            <a:chExt cx="538273" cy="538273"/>
          </a:xfrm>
          <a:solidFill>
            <a:schemeClr val="bg2">
              <a:lumMod val="90000"/>
            </a:schemeClr>
          </a:solidFill>
        </p:grpSpPr>
        <p:sp>
          <p:nvSpPr>
            <p:cNvPr id="1231" name="Google Shape;620;p19">
              <a:extLst>
                <a:ext uri="{FF2B5EF4-FFF2-40B4-BE49-F238E27FC236}">
                  <a16:creationId xmlns:a16="http://schemas.microsoft.com/office/drawing/2014/main" id="{0109B7DC-9277-E743-8FD5-26F0A353A99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2" name="TextBox 1231">
              <a:extLst>
                <a:ext uri="{FF2B5EF4-FFF2-40B4-BE49-F238E27FC236}">
                  <a16:creationId xmlns:a16="http://schemas.microsoft.com/office/drawing/2014/main" id="{99540732-8C49-584C-A745-E59A4BC12978}"/>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5" name="Group 1224">
            <a:extLst>
              <a:ext uri="{FF2B5EF4-FFF2-40B4-BE49-F238E27FC236}">
                <a16:creationId xmlns:a16="http://schemas.microsoft.com/office/drawing/2014/main" id="{87696AF3-F370-8B4E-A158-808B10E66DBA}"/>
              </a:ext>
            </a:extLst>
          </p:cNvPr>
          <p:cNvGrpSpPr/>
          <p:nvPr/>
        </p:nvGrpSpPr>
        <p:grpSpPr>
          <a:xfrm>
            <a:off x="8101888" y="4091616"/>
            <a:ext cx="419333" cy="419333"/>
            <a:chOff x="1752673" y="495870"/>
            <a:chExt cx="538273" cy="538273"/>
          </a:xfrm>
          <a:solidFill>
            <a:schemeClr val="bg2">
              <a:lumMod val="90000"/>
            </a:schemeClr>
          </a:solidFill>
        </p:grpSpPr>
        <p:sp>
          <p:nvSpPr>
            <p:cNvPr id="1229" name="Google Shape;620;p19">
              <a:extLst>
                <a:ext uri="{FF2B5EF4-FFF2-40B4-BE49-F238E27FC236}">
                  <a16:creationId xmlns:a16="http://schemas.microsoft.com/office/drawing/2014/main" id="{93700C52-55CA-DF47-8FD1-03D9F5F84FE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30" name="TextBox 1229">
              <a:extLst>
                <a:ext uri="{FF2B5EF4-FFF2-40B4-BE49-F238E27FC236}">
                  <a16:creationId xmlns:a16="http://schemas.microsoft.com/office/drawing/2014/main" id="{40B2A21D-4A0B-CC4D-A669-58459E57E9FC}"/>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26" name="Group 1225">
            <a:extLst>
              <a:ext uri="{FF2B5EF4-FFF2-40B4-BE49-F238E27FC236}">
                <a16:creationId xmlns:a16="http://schemas.microsoft.com/office/drawing/2014/main" id="{4B675CD8-5439-2F47-A929-F8479F7B62B4}"/>
              </a:ext>
            </a:extLst>
          </p:cNvPr>
          <p:cNvGrpSpPr/>
          <p:nvPr/>
        </p:nvGrpSpPr>
        <p:grpSpPr>
          <a:xfrm>
            <a:off x="8545000" y="4091616"/>
            <a:ext cx="419333" cy="419333"/>
            <a:chOff x="1752673" y="495870"/>
            <a:chExt cx="538273" cy="538273"/>
          </a:xfrm>
          <a:solidFill>
            <a:schemeClr val="bg2">
              <a:lumMod val="90000"/>
            </a:schemeClr>
          </a:solidFill>
        </p:grpSpPr>
        <p:sp>
          <p:nvSpPr>
            <p:cNvPr id="1227" name="Google Shape;620;p19">
              <a:extLst>
                <a:ext uri="{FF2B5EF4-FFF2-40B4-BE49-F238E27FC236}">
                  <a16:creationId xmlns:a16="http://schemas.microsoft.com/office/drawing/2014/main" id="{CBB87958-BC57-074E-810E-82371E00712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28" name="TextBox 1227">
              <a:extLst>
                <a:ext uri="{FF2B5EF4-FFF2-40B4-BE49-F238E27FC236}">
                  <a16:creationId xmlns:a16="http://schemas.microsoft.com/office/drawing/2014/main" id="{5FFE0CD6-5F5D-AD47-9A9B-0ADE6852E2FB}"/>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54" name="Group 1253">
            <a:extLst>
              <a:ext uri="{FF2B5EF4-FFF2-40B4-BE49-F238E27FC236}">
                <a16:creationId xmlns:a16="http://schemas.microsoft.com/office/drawing/2014/main" id="{90B422B8-FD3C-A54D-B839-E617F6FF8281}"/>
              </a:ext>
            </a:extLst>
          </p:cNvPr>
          <p:cNvGrpSpPr/>
          <p:nvPr/>
        </p:nvGrpSpPr>
        <p:grpSpPr>
          <a:xfrm>
            <a:off x="3227667" y="4673137"/>
            <a:ext cx="419333" cy="419333"/>
            <a:chOff x="1752673" y="495870"/>
            <a:chExt cx="538273" cy="538273"/>
          </a:xfrm>
        </p:grpSpPr>
        <p:sp>
          <p:nvSpPr>
            <p:cNvPr id="1291" name="Google Shape;620;p19">
              <a:extLst>
                <a:ext uri="{FF2B5EF4-FFF2-40B4-BE49-F238E27FC236}">
                  <a16:creationId xmlns:a16="http://schemas.microsoft.com/office/drawing/2014/main" id="{D46EA429-FF1B-234E-B33C-6B2063D0578C}"/>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2" name="TextBox 1291">
              <a:extLst>
                <a:ext uri="{FF2B5EF4-FFF2-40B4-BE49-F238E27FC236}">
                  <a16:creationId xmlns:a16="http://schemas.microsoft.com/office/drawing/2014/main" id="{2B0F159C-EDFF-C84D-9648-EB57B9078B7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5" name="Group 1254">
            <a:extLst>
              <a:ext uri="{FF2B5EF4-FFF2-40B4-BE49-F238E27FC236}">
                <a16:creationId xmlns:a16="http://schemas.microsoft.com/office/drawing/2014/main" id="{4093CC07-CEA8-4646-9145-AC5AE9EED6D1}"/>
              </a:ext>
            </a:extLst>
          </p:cNvPr>
          <p:cNvGrpSpPr/>
          <p:nvPr/>
        </p:nvGrpSpPr>
        <p:grpSpPr>
          <a:xfrm>
            <a:off x="3670778" y="4673137"/>
            <a:ext cx="419333" cy="419333"/>
            <a:chOff x="1752673" y="495870"/>
            <a:chExt cx="538273" cy="538273"/>
          </a:xfrm>
        </p:grpSpPr>
        <p:sp>
          <p:nvSpPr>
            <p:cNvPr id="1289" name="Google Shape;620;p19">
              <a:extLst>
                <a:ext uri="{FF2B5EF4-FFF2-40B4-BE49-F238E27FC236}">
                  <a16:creationId xmlns:a16="http://schemas.microsoft.com/office/drawing/2014/main" id="{85F5538E-322B-0E47-9F94-252AD282E32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90" name="TextBox 1289">
              <a:extLst>
                <a:ext uri="{FF2B5EF4-FFF2-40B4-BE49-F238E27FC236}">
                  <a16:creationId xmlns:a16="http://schemas.microsoft.com/office/drawing/2014/main" id="{421EF799-B61E-8E4B-9A69-31DB4776156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7" name="Group 1256">
            <a:extLst>
              <a:ext uri="{FF2B5EF4-FFF2-40B4-BE49-F238E27FC236}">
                <a16:creationId xmlns:a16="http://schemas.microsoft.com/office/drawing/2014/main" id="{F62B4732-38C2-824F-A84F-470DCA497231}"/>
              </a:ext>
            </a:extLst>
          </p:cNvPr>
          <p:cNvGrpSpPr/>
          <p:nvPr/>
        </p:nvGrpSpPr>
        <p:grpSpPr>
          <a:xfrm>
            <a:off x="4557000" y="4673137"/>
            <a:ext cx="419333" cy="419333"/>
            <a:chOff x="1752673" y="495870"/>
            <a:chExt cx="538273" cy="538273"/>
          </a:xfrm>
        </p:grpSpPr>
        <p:sp>
          <p:nvSpPr>
            <p:cNvPr id="1285" name="Google Shape;620;p19">
              <a:extLst>
                <a:ext uri="{FF2B5EF4-FFF2-40B4-BE49-F238E27FC236}">
                  <a16:creationId xmlns:a16="http://schemas.microsoft.com/office/drawing/2014/main" id="{F919A733-34F9-CD4D-87E1-F81ABF09ECB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6" name="TextBox 1285">
              <a:extLst>
                <a:ext uri="{FF2B5EF4-FFF2-40B4-BE49-F238E27FC236}">
                  <a16:creationId xmlns:a16="http://schemas.microsoft.com/office/drawing/2014/main" id="{29D29CC7-6A2A-674E-AA5C-28B476F1808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8" name="Group 1257">
            <a:extLst>
              <a:ext uri="{FF2B5EF4-FFF2-40B4-BE49-F238E27FC236}">
                <a16:creationId xmlns:a16="http://schemas.microsoft.com/office/drawing/2014/main" id="{F9B557AD-30D1-0040-B71D-6B3B42E82A3E}"/>
              </a:ext>
            </a:extLst>
          </p:cNvPr>
          <p:cNvGrpSpPr/>
          <p:nvPr/>
        </p:nvGrpSpPr>
        <p:grpSpPr>
          <a:xfrm>
            <a:off x="5000111" y="4673137"/>
            <a:ext cx="419333" cy="419333"/>
            <a:chOff x="1752673" y="495870"/>
            <a:chExt cx="538273" cy="538273"/>
          </a:xfrm>
        </p:grpSpPr>
        <p:sp>
          <p:nvSpPr>
            <p:cNvPr id="1283" name="Google Shape;620;p19">
              <a:extLst>
                <a:ext uri="{FF2B5EF4-FFF2-40B4-BE49-F238E27FC236}">
                  <a16:creationId xmlns:a16="http://schemas.microsoft.com/office/drawing/2014/main" id="{DF6477FE-A412-4E45-A702-0C5F9E840D2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4" name="TextBox 1283">
              <a:extLst>
                <a:ext uri="{FF2B5EF4-FFF2-40B4-BE49-F238E27FC236}">
                  <a16:creationId xmlns:a16="http://schemas.microsoft.com/office/drawing/2014/main" id="{1850FACD-684C-BA42-8611-F2B738638E8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59" name="Group 1258">
            <a:extLst>
              <a:ext uri="{FF2B5EF4-FFF2-40B4-BE49-F238E27FC236}">
                <a16:creationId xmlns:a16="http://schemas.microsoft.com/office/drawing/2014/main" id="{A844FE51-0011-D54E-9273-957CA817652C}"/>
              </a:ext>
            </a:extLst>
          </p:cNvPr>
          <p:cNvGrpSpPr/>
          <p:nvPr/>
        </p:nvGrpSpPr>
        <p:grpSpPr>
          <a:xfrm>
            <a:off x="5443222" y="4673137"/>
            <a:ext cx="419333" cy="419333"/>
            <a:chOff x="1752673" y="495870"/>
            <a:chExt cx="538273" cy="538273"/>
          </a:xfrm>
        </p:grpSpPr>
        <p:sp>
          <p:nvSpPr>
            <p:cNvPr id="1281" name="Google Shape;620;p19">
              <a:extLst>
                <a:ext uri="{FF2B5EF4-FFF2-40B4-BE49-F238E27FC236}">
                  <a16:creationId xmlns:a16="http://schemas.microsoft.com/office/drawing/2014/main" id="{9A271E3E-CE38-D24E-9BB0-8423A60E999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2" name="TextBox 1281">
              <a:extLst>
                <a:ext uri="{FF2B5EF4-FFF2-40B4-BE49-F238E27FC236}">
                  <a16:creationId xmlns:a16="http://schemas.microsoft.com/office/drawing/2014/main" id="{A2C63A3A-AE9F-A146-AB99-EA19A208AC60}"/>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0" name="Group 1259">
            <a:extLst>
              <a:ext uri="{FF2B5EF4-FFF2-40B4-BE49-F238E27FC236}">
                <a16:creationId xmlns:a16="http://schemas.microsoft.com/office/drawing/2014/main" id="{715A38F7-F912-6140-B788-7F3F6AEAE6AD}"/>
              </a:ext>
            </a:extLst>
          </p:cNvPr>
          <p:cNvGrpSpPr/>
          <p:nvPr/>
        </p:nvGrpSpPr>
        <p:grpSpPr>
          <a:xfrm>
            <a:off x="6329444" y="4673137"/>
            <a:ext cx="419333" cy="419333"/>
            <a:chOff x="1752673" y="495870"/>
            <a:chExt cx="538273" cy="538273"/>
          </a:xfrm>
          <a:solidFill>
            <a:schemeClr val="bg2">
              <a:lumMod val="90000"/>
            </a:schemeClr>
          </a:solidFill>
        </p:grpSpPr>
        <p:sp>
          <p:nvSpPr>
            <p:cNvPr id="1279" name="Google Shape;620;p19">
              <a:extLst>
                <a:ext uri="{FF2B5EF4-FFF2-40B4-BE49-F238E27FC236}">
                  <a16:creationId xmlns:a16="http://schemas.microsoft.com/office/drawing/2014/main" id="{E5A105C0-4F23-0D4F-A046-338ED0AD8B1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80" name="TextBox 1279">
              <a:extLst>
                <a:ext uri="{FF2B5EF4-FFF2-40B4-BE49-F238E27FC236}">
                  <a16:creationId xmlns:a16="http://schemas.microsoft.com/office/drawing/2014/main" id="{43568C6A-B50F-0C42-9977-C185FD9DB7BE}"/>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261" name="Group 1260">
            <a:extLst>
              <a:ext uri="{FF2B5EF4-FFF2-40B4-BE49-F238E27FC236}">
                <a16:creationId xmlns:a16="http://schemas.microsoft.com/office/drawing/2014/main" id="{715D6315-F06B-7B46-9AC5-EFA33D9689BF}"/>
              </a:ext>
            </a:extLst>
          </p:cNvPr>
          <p:cNvGrpSpPr/>
          <p:nvPr/>
        </p:nvGrpSpPr>
        <p:grpSpPr>
          <a:xfrm>
            <a:off x="5886333" y="4673137"/>
            <a:ext cx="419333" cy="419333"/>
            <a:chOff x="1752673" y="495870"/>
            <a:chExt cx="538273" cy="538273"/>
          </a:xfrm>
        </p:grpSpPr>
        <p:sp>
          <p:nvSpPr>
            <p:cNvPr id="1277" name="Google Shape;620;p19">
              <a:extLst>
                <a:ext uri="{FF2B5EF4-FFF2-40B4-BE49-F238E27FC236}">
                  <a16:creationId xmlns:a16="http://schemas.microsoft.com/office/drawing/2014/main" id="{DBC19FD3-FFD1-2D4E-871C-BAFE2E4263E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8" name="TextBox 1277">
              <a:extLst>
                <a:ext uri="{FF2B5EF4-FFF2-40B4-BE49-F238E27FC236}">
                  <a16:creationId xmlns:a16="http://schemas.microsoft.com/office/drawing/2014/main" id="{2ECC8739-713B-644B-99BB-58A025DBEDD9}"/>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2" name="Group 1261">
            <a:extLst>
              <a:ext uri="{FF2B5EF4-FFF2-40B4-BE49-F238E27FC236}">
                <a16:creationId xmlns:a16="http://schemas.microsoft.com/office/drawing/2014/main" id="{E327EF03-43DA-6647-AB9E-615D9B7FE4C6}"/>
              </a:ext>
            </a:extLst>
          </p:cNvPr>
          <p:cNvGrpSpPr/>
          <p:nvPr/>
        </p:nvGrpSpPr>
        <p:grpSpPr>
          <a:xfrm>
            <a:off x="6772555" y="4673137"/>
            <a:ext cx="419333" cy="419333"/>
            <a:chOff x="1752673" y="495870"/>
            <a:chExt cx="538273" cy="538273"/>
          </a:xfrm>
        </p:grpSpPr>
        <p:sp>
          <p:nvSpPr>
            <p:cNvPr id="1275" name="Google Shape;620;p19">
              <a:extLst>
                <a:ext uri="{FF2B5EF4-FFF2-40B4-BE49-F238E27FC236}">
                  <a16:creationId xmlns:a16="http://schemas.microsoft.com/office/drawing/2014/main" id="{FC5D8A81-3F0D-1641-A2C0-4BABF687E66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6" name="TextBox 1275">
              <a:extLst>
                <a:ext uri="{FF2B5EF4-FFF2-40B4-BE49-F238E27FC236}">
                  <a16:creationId xmlns:a16="http://schemas.microsoft.com/office/drawing/2014/main" id="{D3A95708-A7B3-BE49-92BC-2FA141A9FFBC}"/>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3" name="Group 1262">
            <a:extLst>
              <a:ext uri="{FF2B5EF4-FFF2-40B4-BE49-F238E27FC236}">
                <a16:creationId xmlns:a16="http://schemas.microsoft.com/office/drawing/2014/main" id="{D1A527B0-4060-3146-9D09-465E3106B50C}"/>
              </a:ext>
            </a:extLst>
          </p:cNvPr>
          <p:cNvGrpSpPr/>
          <p:nvPr/>
        </p:nvGrpSpPr>
        <p:grpSpPr>
          <a:xfrm>
            <a:off x="7215666" y="4673137"/>
            <a:ext cx="419333" cy="419333"/>
            <a:chOff x="1752673" y="495870"/>
            <a:chExt cx="538273" cy="538273"/>
          </a:xfrm>
        </p:grpSpPr>
        <p:sp>
          <p:nvSpPr>
            <p:cNvPr id="1273" name="Google Shape;620;p19">
              <a:extLst>
                <a:ext uri="{FF2B5EF4-FFF2-40B4-BE49-F238E27FC236}">
                  <a16:creationId xmlns:a16="http://schemas.microsoft.com/office/drawing/2014/main" id="{B18D809B-F95C-BB41-9EDF-C0E493A3749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4" name="TextBox 1273">
              <a:extLst>
                <a:ext uri="{FF2B5EF4-FFF2-40B4-BE49-F238E27FC236}">
                  <a16:creationId xmlns:a16="http://schemas.microsoft.com/office/drawing/2014/main" id="{4E8D461B-BF34-034A-9E8B-24B5ECC1E002}"/>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64" name="Group 1263">
            <a:extLst>
              <a:ext uri="{FF2B5EF4-FFF2-40B4-BE49-F238E27FC236}">
                <a16:creationId xmlns:a16="http://schemas.microsoft.com/office/drawing/2014/main" id="{5A7BA036-DAEF-304F-80A3-156DDDB306BA}"/>
              </a:ext>
            </a:extLst>
          </p:cNvPr>
          <p:cNvGrpSpPr/>
          <p:nvPr/>
        </p:nvGrpSpPr>
        <p:grpSpPr>
          <a:xfrm>
            <a:off x="7658777" y="4673137"/>
            <a:ext cx="419333" cy="419333"/>
            <a:chOff x="1752673" y="495870"/>
            <a:chExt cx="538273" cy="538273"/>
          </a:xfrm>
          <a:solidFill>
            <a:schemeClr val="bg2">
              <a:lumMod val="90000"/>
            </a:schemeClr>
          </a:solidFill>
        </p:grpSpPr>
        <p:sp>
          <p:nvSpPr>
            <p:cNvPr id="1271" name="Google Shape;620;p19">
              <a:extLst>
                <a:ext uri="{FF2B5EF4-FFF2-40B4-BE49-F238E27FC236}">
                  <a16:creationId xmlns:a16="http://schemas.microsoft.com/office/drawing/2014/main" id="{04793C65-9E3C-1547-841C-6EE94EBE319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2" name="TextBox 1271">
              <a:extLst>
                <a:ext uri="{FF2B5EF4-FFF2-40B4-BE49-F238E27FC236}">
                  <a16:creationId xmlns:a16="http://schemas.microsoft.com/office/drawing/2014/main" id="{888F41C2-91AB-D64B-9359-ACAC049427B3}"/>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5" name="Group 1264">
            <a:extLst>
              <a:ext uri="{FF2B5EF4-FFF2-40B4-BE49-F238E27FC236}">
                <a16:creationId xmlns:a16="http://schemas.microsoft.com/office/drawing/2014/main" id="{88169B96-D35F-E149-8BB2-3AA6B15813E4}"/>
              </a:ext>
            </a:extLst>
          </p:cNvPr>
          <p:cNvGrpSpPr/>
          <p:nvPr/>
        </p:nvGrpSpPr>
        <p:grpSpPr>
          <a:xfrm>
            <a:off x="8101888" y="4673137"/>
            <a:ext cx="419333" cy="419333"/>
            <a:chOff x="1752673" y="495870"/>
            <a:chExt cx="538273" cy="538273"/>
          </a:xfrm>
          <a:solidFill>
            <a:schemeClr val="bg2">
              <a:lumMod val="90000"/>
            </a:schemeClr>
          </a:solidFill>
        </p:grpSpPr>
        <p:sp>
          <p:nvSpPr>
            <p:cNvPr id="1269" name="Google Shape;620;p19">
              <a:extLst>
                <a:ext uri="{FF2B5EF4-FFF2-40B4-BE49-F238E27FC236}">
                  <a16:creationId xmlns:a16="http://schemas.microsoft.com/office/drawing/2014/main" id="{05E97A93-714D-644D-B061-C96C352FDB31}"/>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0" name="TextBox 1269">
              <a:extLst>
                <a:ext uri="{FF2B5EF4-FFF2-40B4-BE49-F238E27FC236}">
                  <a16:creationId xmlns:a16="http://schemas.microsoft.com/office/drawing/2014/main" id="{C822F8EA-4725-EB4B-ABA8-1280C74A5428}"/>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66" name="Group 1265">
            <a:extLst>
              <a:ext uri="{FF2B5EF4-FFF2-40B4-BE49-F238E27FC236}">
                <a16:creationId xmlns:a16="http://schemas.microsoft.com/office/drawing/2014/main" id="{7136C2AA-BE03-5041-83C2-1E7E3DAD6019}"/>
              </a:ext>
            </a:extLst>
          </p:cNvPr>
          <p:cNvGrpSpPr/>
          <p:nvPr/>
        </p:nvGrpSpPr>
        <p:grpSpPr>
          <a:xfrm>
            <a:off x="8545000" y="4673137"/>
            <a:ext cx="419333" cy="419333"/>
            <a:chOff x="1752673" y="495870"/>
            <a:chExt cx="538273" cy="538273"/>
          </a:xfrm>
          <a:solidFill>
            <a:schemeClr val="bg2">
              <a:lumMod val="90000"/>
            </a:schemeClr>
          </a:solidFill>
        </p:grpSpPr>
        <p:sp>
          <p:nvSpPr>
            <p:cNvPr id="1267" name="Google Shape;620;p19">
              <a:extLst>
                <a:ext uri="{FF2B5EF4-FFF2-40B4-BE49-F238E27FC236}">
                  <a16:creationId xmlns:a16="http://schemas.microsoft.com/office/drawing/2014/main" id="{B90C1ADE-0412-3641-9C5A-5365EF5D236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68" name="TextBox 1267">
              <a:extLst>
                <a:ext uri="{FF2B5EF4-FFF2-40B4-BE49-F238E27FC236}">
                  <a16:creationId xmlns:a16="http://schemas.microsoft.com/office/drawing/2014/main" id="{35861058-A96A-284F-8F08-A28FF97469B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295" name="Group 1294">
            <a:extLst>
              <a:ext uri="{FF2B5EF4-FFF2-40B4-BE49-F238E27FC236}">
                <a16:creationId xmlns:a16="http://schemas.microsoft.com/office/drawing/2014/main" id="{D04D474F-D518-714C-8A42-DDCBE0895C2D}"/>
              </a:ext>
            </a:extLst>
          </p:cNvPr>
          <p:cNvGrpSpPr/>
          <p:nvPr/>
        </p:nvGrpSpPr>
        <p:grpSpPr>
          <a:xfrm>
            <a:off x="3670778" y="5254658"/>
            <a:ext cx="419333" cy="419333"/>
            <a:chOff x="1752673" y="495870"/>
            <a:chExt cx="538273" cy="538273"/>
          </a:xfrm>
        </p:grpSpPr>
        <p:sp>
          <p:nvSpPr>
            <p:cNvPr id="1329" name="Google Shape;620;p19">
              <a:extLst>
                <a:ext uri="{FF2B5EF4-FFF2-40B4-BE49-F238E27FC236}">
                  <a16:creationId xmlns:a16="http://schemas.microsoft.com/office/drawing/2014/main" id="{F1F291C1-5DEE-1741-A0B0-355633437C2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30" name="TextBox 1329">
              <a:extLst>
                <a:ext uri="{FF2B5EF4-FFF2-40B4-BE49-F238E27FC236}">
                  <a16:creationId xmlns:a16="http://schemas.microsoft.com/office/drawing/2014/main" id="{BE936E4D-7602-F045-9D60-CBF870A7D0D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6" name="Group 1295">
            <a:extLst>
              <a:ext uri="{FF2B5EF4-FFF2-40B4-BE49-F238E27FC236}">
                <a16:creationId xmlns:a16="http://schemas.microsoft.com/office/drawing/2014/main" id="{9001C661-0F5A-2D4B-8715-A7BFD93EBCA6}"/>
              </a:ext>
            </a:extLst>
          </p:cNvPr>
          <p:cNvGrpSpPr/>
          <p:nvPr/>
        </p:nvGrpSpPr>
        <p:grpSpPr>
          <a:xfrm>
            <a:off x="4113889" y="5254658"/>
            <a:ext cx="419333" cy="419333"/>
            <a:chOff x="1752673" y="495870"/>
            <a:chExt cx="538273" cy="538273"/>
          </a:xfrm>
        </p:grpSpPr>
        <p:sp>
          <p:nvSpPr>
            <p:cNvPr id="1327" name="Google Shape;620;p19">
              <a:extLst>
                <a:ext uri="{FF2B5EF4-FFF2-40B4-BE49-F238E27FC236}">
                  <a16:creationId xmlns:a16="http://schemas.microsoft.com/office/drawing/2014/main" id="{EEDECE6B-E6E7-0940-9C9E-7751FF79817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8" name="TextBox 1327">
              <a:extLst>
                <a:ext uri="{FF2B5EF4-FFF2-40B4-BE49-F238E27FC236}">
                  <a16:creationId xmlns:a16="http://schemas.microsoft.com/office/drawing/2014/main" id="{6D4E64E9-6D6B-E24E-8FAF-4CFBFE50AAB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7" name="Group 1296">
            <a:extLst>
              <a:ext uri="{FF2B5EF4-FFF2-40B4-BE49-F238E27FC236}">
                <a16:creationId xmlns:a16="http://schemas.microsoft.com/office/drawing/2014/main" id="{C6F001FD-04F5-E74E-A9E2-A00CF2D5E451}"/>
              </a:ext>
            </a:extLst>
          </p:cNvPr>
          <p:cNvGrpSpPr/>
          <p:nvPr/>
        </p:nvGrpSpPr>
        <p:grpSpPr>
          <a:xfrm>
            <a:off x="4557000" y="5254658"/>
            <a:ext cx="419333" cy="419333"/>
            <a:chOff x="1752673" y="495870"/>
            <a:chExt cx="538273" cy="538273"/>
          </a:xfrm>
        </p:grpSpPr>
        <p:sp>
          <p:nvSpPr>
            <p:cNvPr id="1325" name="Google Shape;620;p19">
              <a:extLst>
                <a:ext uri="{FF2B5EF4-FFF2-40B4-BE49-F238E27FC236}">
                  <a16:creationId xmlns:a16="http://schemas.microsoft.com/office/drawing/2014/main" id="{30B3D044-D4EC-294A-A193-3F3A68A0621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6" name="TextBox 1325">
              <a:extLst>
                <a:ext uri="{FF2B5EF4-FFF2-40B4-BE49-F238E27FC236}">
                  <a16:creationId xmlns:a16="http://schemas.microsoft.com/office/drawing/2014/main" id="{FD6069C4-4CF0-7B41-8C23-2F7CF70A2B9E}"/>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8" name="Group 1297">
            <a:extLst>
              <a:ext uri="{FF2B5EF4-FFF2-40B4-BE49-F238E27FC236}">
                <a16:creationId xmlns:a16="http://schemas.microsoft.com/office/drawing/2014/main" id="{99C5518C-7ACB-5E43-BEE2-BD0E1DA54E72}"/>
              </a:ext>
            </a:extLst>
          </p:cNvPr>
          <p:cNvGrpSpPr/>
          <p:nvPr/>
        </p:nvGrpSpPr>
        <p:grpSpPr>
          <a:xfrm>
            <a:off x="5000111" y="5254658"/>
            <a:ext cx="419333" cy="419333"/>
            <a:chOff x="1752673" y="495870"/>
            <a:chExt cx="538273" cy="538273"/>
          </a:xfrm>
        </p:grpSpPr>
        <p:sp>
          <p:nvSpPr>
            <p:cNvPr id="1323" name="Google Shape;620;p19">
              <a:extLst>
                <a:ext uri="{FF2B5EF4-FFF2-40B4-BE49-F238E27FC236}">
                  <a16:creationId xmlns:a16="http://schemas.microsoft.com/office/drawing/2014/main" id="{06A1F681-E71E-FD4F-819C-5114885B089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4" name="TextBox 1323">
              <a:extLst>
                <a:ext uri="{FF2B5EF4-FFF2-40B4-BE49-F238E27FC236}">
                  <a16:creationId xmlns:a16="http://schemas.microsoft.com/office/drawing/2014/main" id="{C47954A4-9AD5-164D-ABE9-D69ACF5FC094}"/>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299" name="Group 1298">
            <a:extLst>
              <a:ext uri="{FF2B5EF4-FFF2-40B4-BE49-F238E27FC236}">
                <a16:creationId xmlns:a16="http://schemas.microsoft.com/office/drawing/2014/main" id="{0200F47B-2066-8844-A945-61F79003DEAF}"/>
              </a:ext>
            </a:extLst>
          </p:cNvPr>
          <p:cNvGrpSpPr/>
          <p:nvPr/>
        </p:nvGrpSpPr>
        <p:grpSpPr>
          <a:xfrm>
            <a:off x="5443222" y="5254658"/>
            <a:ext cx="419333" cy="419333"/>
            <a:chOff x="1752673" y="495870"/>
            <a:chExt cx="538273" cy="538273"/>
          </a:xfrm>
        </p:grpSpPr>
        <p:sp>
          <p:nvSpPr>
            <p:cNvPr id="1321" name="Google Shape;620;p19">
              <a:extLst>
                <a:ext uri="{FF2B5EF4-FFF2-40B4-BE49-F238E27FC236}">
                  <a16:creationId xmlns:a16="http://schemas.microsoft.com/office/drawing/2014/main" id="{B747E8C8-DDA4-664F-9667-144C4F2B2D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2" name="TextBox 1321">
              <a:extLst>
                <a:ext uri="{FF2B5EF4-FFF2-40B4-BE49-F238E27FC236}">
                  <a16:creationId xmlns:a16="http://schemas.microsoft.com/office/drawing/2014/main" id="{7BE4BFF6-A06D-A241-B069-A2AD4B64715A}"/>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0" name="Group 1299">
            <a:extLst>
              <a:ext uri="{FF2B5EF4-FFF2-40B4-BE49-F238E27FC236}">
                <a16:creationId xmlns:a16="http://schemas.microsoft.com/office/drawing/2014/main" id="{4B732B4C-511A-0F44-B430-BB0ACD55633C}"/>
              </a:ext>
            </a:extLst>
          </p:cNvPr>
          <p:cNvGrpSpPr/>
          <p:nvPr/>
        </p:nvGrpSpPr>
        <p:grpSpPr>
          <a:xfrm>
            <a:off x="6329444" y="5254658"/>
            <a:ext cx="419333" cy="419333"/>
            <a:chOff x="1752673" y="495870"/>
            <a:chExt cx="538273" cy="538273"/>
          </a:xfrm>
        </p:grpSpPr>
        <p:sp>
          <p:nvSpPr>
            <p:cNvPr id="1319" name="Google Shape;620;p19">
              <a:extLst>
                <a:ext uri="{FF2B5EF4-FFF2-40B4-BE49-F238E27FC236}">
                  <a16:creationId xmlns:a16="http://schemas.microsoft.com/office/drawing/2014/main" id="{EDBD4BEC-9EE0-D645-805D-0765E6B77BB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20" name="TextBox 1319">
              <a:extLst>
                <a:ext uri="{FF2B5EF4-FFF2-40B4-BE49-F238E27FC236}">
                  <a16:creationId xmlns:a16="http://schemas.microsoft.com/office/drawing/2014/main" id="{F1D1C1A2-6D8D-5247-88A5-A051E1369717}"/>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1" name="Group 1300">
            <a:extLst>
              <a:ext uri="{FF2B5EF4-FFF2-40B4-BE49-F238E27FC236}">
                <a16:creationId xmlns:a16="http://schemas.microsoft.com/office/drawing/2014/main" id="{6A1E9B17-37AF-5F49-90C8-E2FCE1586C1D}"/>
              </a:ext>
            </a:extLst>
          </p:cNvPr>
          <p:cNvGrpSpPr/>
          <p:nvPr/>
        </p:nvGrpSpPr>
        <p:grpSpPr>
          <a:xfrm>
            <a:off x="5886333" y="5254658"/>
            <a:ext cx="419333" cy="419333"/>
            <a:chOff x="1752673" y="495870"/>
            <a:chExt cx="538273" cy="538273"/>
          </a:xfrm>
        </p:grpSpPr>
        <p:sp>
          <p:nvSpPr>
            <p:cNvPr id="1317" name="Google Shape;620;p19">
              <a:extLst>
                <a:ext uri="{FF2B5EF4-FFF2-40B4-BE49-F238E27FC236}">
                  <a16:creationId xmlns:a16="http://schemas.microsoft.com/office/drawing/2014/main" id="{FCB54350-EE4B-5143-8876-BA32173919E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8" name="TextBox 1317">
              <a:extLst>
                <a:ext uri="{FF2B5EF4-FFF2-40B4-BE49-F238E27FC236}">
                  <a16:creationId xmlns:a16="http://schemas.microsoft.com/office/drawing/2014/main" id="{A847E730-A0B6-C44D-BF46-719A5E9B0527}"/>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2" name="Group 1301">
            <a:extLst>
              <a:ext uri="{FF2B5EF4-FFF2-40B4-BE49-F238E27FC236}">
                <a16:creationId xmlns:a16="http://schemas.microsoft.com/office/drawing/2014/main" id="{3E9D1397-3020-1942-A254-2711B7F93444}"/>
              </a:ext>
            </a:extLst>
          </p:cNvPr>
          <p:cNvGrpSpPr/>
          <p:nvPr/>
        </p:nvGrpSpPr>
        <p:grpSpPr>
          <a:xfrm>
            <a:off x="6772555" y="5254658"/>
            <a:ext cx="419333" cy="419333"/>
            <a:chOff x="1752673" y="495870"/>
            <a:chExt cx="538273" cy="538273"/>
          </a:xfrm>
          <a:solidFill>
            <a:schemeClr val="bg2">
              <a:lumMod val="90000"/>
            </a:schemeClr>
          </a:solidFill>
        </p:grpSpPr>
        <p:sp>
          <p:nvSpPr>
            <p:cNvPr id="1315" name="Google Shape;620;p19">
              <a:extLst>
                <a:ext uri="{FF2B5EF4-FFF2-40B4-BE49-F238E27FC236}">
                  <a16:creationId xmlns:a16="http://schemas.microsoft.com/office/drawing/2014/main" id="{F62C41BC-32AF-5B49-BAF9-1D192DE8B88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6" name="TextBox 1315">
              <a:extLst>
                <a:ext uri="{FF2B5EF4-FFF2-40B4-BE49-F238E27FC236}">
                  <a16:creationId xmlns:a16="http://schemas.microsoft.com/office/drawing/2014/main" id="{C055B835-18E3-5143-97D5-EACFD3CE1870}"/>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03" name="Group 1302">
            <a:extLst>
              <a:ext uri="{FF2B5EF4-FFF2-40B4-BE49-F238E27FC236}">
                <a16:creationId xmlns:a16="http://schemas.microsoft.com/office/drawing/2014/main" id="{47006EAC-BC46-414D-9500-D882B0D9B4C3}"/>
              </a:ext>
            </a:extLst>
          </p:cNvPr>
          <p:cNvGrpSpPr/>
          <p:nvPr/>
        </p:nvGrpSpPr>
        <p:grpSpPr>
          <a:xfrm>
            <a:off x="7215666" y="5254658"/>
            <a:ext cx="419333" cy="419333"/>
            <a:chOff x="1752673" y="495870"/>
            <a:chExt cx="538273" cy="538273"/>
          </a:xfrm>
        </p:grpSpPr>
        <p:sp>
          <p:nvSpPr>
            <p:cNvPr id="1313" name="Google Shape;620;p19">
              <a:extLst>
                <a:ext uri="{FF2B5EF4-FFF2-40B4-BE49-F238E27FC236}">
                  <a16:creationId xmlns:a16="http://schemas.microsoft.com/office/drawing/2014/main" id="{ABD49B86-7825-974A-AAAC-8C1832E194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4" name="TextBox 1313">
              <a:extLst>
                <a:ext uri="{FF2B5EF4-FFF2-40B4-BE49-F238E27FC236}">
                  <a16:creationId xmlns:a16="http://schemas.microsoft.com/office/drawing/2014/main" id="{82E88494-4E81-9549-9160-D63277651D15}"/>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04" name="Group 1303">
            <a:extLst>
              <a:ext uri="{FF2B5EF4-FFF2-40B4-BE49-F238E27FC236}">
                <a16:creationId xmlns:a16="http://schemas.microsoft.com/office/drawing/2014/main" id="{E8306EA7-5787-DB42-AA5C-15431437A8B8}"/>
              </a:ext>
            </a:extLst>
          </p:cNvPr>
          <p:cNvGrpSpPr/>
          <p:nvPr/>
        </p:nvGrpSpPr>
        <p:grpSpPr>
          <a:xfrm>
            <a:off x="7658777" y="5254658"/>
            <a:ext cx="419333" cy="419333"/>
            <a:chOff x="1752673" y="495870"/>
            <a:chExt cx="538273" cy="538273"/>
          </a:xfrm>
          <a:solidFill>
            <a:schemeClr val="bg2">
              <a:lumMod val="90000"/>
            </a:schemeClr>
          </a:solidFill>
        </p:grpSpPr>
        <p:sp>
          <p:nvSpPr>
            <p:cNvPr id="1311" name="Google Shape;620;p19">
              <a:extLst>
                <a:ext uri="{FF2B5EF4-FFF2-40B4-BE49-F238E27FC236}">
                  <a16:creationId xmlns:a16="http://schemas.microsoft.com/office/drawing/2014/main" id="{1F59C1FA-84A1-9147-8626-38B7FA05226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2" name="TextBox 1311">
              <a:extLst>
                <a:ext uri="{FF2B5EF4-FFF2-40B4-BE49-F238E27FC236}">
                  <a16:creationId xmlns:a16="http://schemas.microsoft.com/office/drawing/2014/main" id="{35C3BBF4-6456-5346-BBD3-32A0598AE3CC}"/>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5" name="Group 1304">
            <a:extLst>
              <a:ext uri="{FF2B5EF4-FFF2-40B4-BE49-F238E27FC236}">
                <a16:creationId xmlns:a16="http://schemas.microsoft.com/office/drawing/2014/main" id="{ADCD2ED9-5EB5-7B4C-AF6B-9D22C55E05CD}"/>
              </a:ext>
            </a:extLst>
          </p:cNvPr>
          <p:cNvGrpSpPr/>
          <p:nvPr/>
        </p:nvGrpSpPr>
        <p:grpSpPr>
          <a:xfrm>
            <a:off x="8101888" y="5254658"/>
            <a:ext cx="419333" cy="419333"/>
            <a:chOff x="1752673" y="495870"/>
            <a:chExt cx="538273" cy="538273"/>
          </a:xfrm>
          <a:solidFill>
            <a:schemeClr val="bg2">
              <a:lumMod val="90000"/>
            </a:schemeClr>
          </a:solidFill>
        </p:grpSpPr>
        <p:sp>
          <p:nvSpPr>
            <p:cNvPr id="1309" name="Google Shape;620;p19">
              <a:extLst>
                <a:ext uri="{FF2B5EF4-FFF2-40B4-BE49-F238E27FC236}">
                  <a16:creationId xmlns:a16="http://schemas.microsoft.com/office/drawing/2014/main" id="{CD4EADFD-7415-A945-B0FE-CAD9270E130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10" name="TextBox 1309">
              <a:extLst>
                <a:ext uri="{FF2B5EF4-FFF2-40B4-BE49-F238E27FC236}">
                  <a16:creationId xmlns:a16="http://schemas.microsoft.com/office/drawing/2014/main" id="{D5F67218-0A2B-504C-894A-EA82F26193CF}"/>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06" name="Group 1305">
            <a:extLst>
              <a:ext uri="{FF2B5EF4-FFF2-40B4-BE49-F238E27FC236}">
                <a16:creationId xmlns:a16="http://schemas.microsoft.com/office/drawing/2014/main" id="{9FA45357-37CD-974B-BE3C-ECBB155C3CCC}"/>
              </a:ext>
            </a:extLst>
          </p:cNvPr>
          <p:cNvGrpSpPr/>
          <p:nvPr/>
        </p:nvGrpSpPr>
        <p:grpSpPr>
          <a:xfrm>
            <a:off x="8545000" y="5254658"/>
            <a:ext cx="419333" cy="419333"/>
            <a:chOff x="1752673" y="495870"/>
            <a:chExt cx="538273" cy="538273"/>
          </a:xfrm>
          <a:solidFill>
            <a:schemeClr val="bg2">
              <a:lumMod val="90000"/>
            </a:schemeClr>
          </a:solidFill>
        </p:grpSpPr>
        <p:sp>
          <p:nvSpPr>
            <p:cNvPr id="1307" name="Google Shape;620;p19">
              <a:extLst>
                <a:ext uri="{FF2B5EF4-FFF2-40B4-BE49-F238E27FC236}">
                  <a16:creationId xmlns:a16="http://schemas.microsoft.com/office/drawing/2014/main" id="{231CB483-85B3-FE4D-8431-7250429B56A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08" name="TextBox 1307">
              <a:extLst>
                <a:ext uri="{FF2B5EF4-FFF2-40B4-BE49-F238E27FC236}">
                  <a16:creationId xmlns:a16="http://schemas.microsoft.com/office/drawing/2014/main" id="{E683E9AA-8536-B149-9106-6D0E4743842A}"/>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34" name="Group 1333">
            <a:extLst>
              <a:ext uri="{FF2B5EF4-FFF2-40B4-BE49-F238E27FC236}">
                <a16:creationId xmlns:a16="http://schemas.microsoft.com/office/drawing/2014/main" id="{D8F61797-1E89-1E42-AB0A-F2877C649097}"/>
              </a:ext>
            </a:extLst>
          </p:cNvPr>
          <p:cNvGrpSpPr/>
          <p:nvPr/>
        </p:nvGrpSpPr>
        <p:grpSpPr>
          <a:xfrm>
            <a:off x="3227667" y="5836176"/>
            <a:ext cx="419333" cy="419333"/>
            <a:chOff x="1752673" y="495870"/>
            <a:chExt cx="538273" cy="538273"/>
          </a:xfrm>
        </p:grpSpPr>
        <p:sp>
          <p:nvSpPr>
            <p:cNvPr id="1371" name="Google Shape;620;p19">
              <a:extLst>
                <a:ext uri="{FF2B5EF4-FFF2-40B4-BE49-F238E27FC236}">
                  <a16:creationId xmlns:a16="http://schemas.microsoft.com/office/drawing/2014/main" id="{A814F4A7-BAEA-AA4F-81E0-C79C36F14A6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2" name="TextBox 1371">
              <a:extLst>
                <a:ext uri="{FF2B5EF4-FFF2-40B4-BE49-F238E27FC236}">
                  <a16:creationId xmlns:a16="http://schemas.microsoft.com/office/drawing/2014/main" id="{E7D08740-E52E-7041-B605-47D35773447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5" name="Group 1334">
            <a:extLst>
              <a:ext uri="{FF2B5EF4-FFF2-40B4-BE49-F238E27FC236}">
                <a16:creationId xmlns:a16="http://schemas.microsoft.com/office/drawing/2014/main" id="{4D5C043F-9700-694E-8011-F6CF6B30F392}"/>
              </a:ext>
            </a:extLst>
          </p:cNvPr>
          <p:cNvGrpSpPr/>
          <p:nvPr/>
        </p:nvGrpSpPr>
        <p:grpSpPr>
          <a:xfrm>
            <a:off x="3670778" y="5836176"/>
            <a:ext cx="419333" cy="419333"/>
            <a:chOff x="1752673" y="495870"/>
            <a:chExt cx="538273" cy="538273"/>
          </a:xfrm>
        </p:grpSpPr>
        <p:sp>
          <p:nvSpPr>
            <p:cNvPr id="1369" name="Google Shape;620;p19">
              <a:extLst>
                <a:ext uri="{FF2B5EF4-FFF2-40B4-BE49-F238E27FC236}">
                  <a16:creationId xmlns:a16="http://schemas.microsoft.com/office/drawing/2014/main" id="{AA67B407-4CDB-5143-A6CF-4DC7858CB2A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70" name="TextBox 1369">
              <a:extLst>
                <a:ext uri="{FF2B5EF4-FFF2-40B4-BE49-F238E27FC236}">
                  <a16:creationId xmlns:a16="http://schemas.microsoft.com/office/drawing/2014/main" id="{E86F4074-0269-BD4B-B0FB-D8122FED612B}"/>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6" name="Group 1335">
            <a:extLst>
              <a:ext uri="{FF2B5EF4-FFF2-40B4-BE49-F238E27FC236}">
                <a16:creationId xmlns:a16="http://schemas.microsoft.com/office/drawing/2014/main" id="{414F332A-F2D1-7941-8D0D-EF5542E3F74A}"/>
              </a:ext>
            </a:extLst>
          </p:cNvPr>
          <p:cNvGrpSpPr/>
          <p:nvPr/>
        </p:nvGrpSpPr>
        <p:grpSpPr>
          <a:xfrm>
            <a:off x="4113889" y="5836176"/>
            <a:ext cx="419333" cy="419333"/>
            <a:chOff x="1752673" y="495870"/>
            <a:chExt cx="538273" cy="538273"/>
          </a:xfrm>
        </p:grpSpPr>
        <p:sp>
          <p:nvSpPr>
            <p:cNvPr id="1367" name="Google Shape;620;p19">
              <a:extLst>
                <a:ext uri="{FF2B5EF4-FFF2-40B4-BE49-F238E27FC236}">
                  <a16:creationId xmlns:a16="http://schemas.microsoft.com/office/drawing/2014/main" id="{4775995E-7618-8944-B1EE-6C007C97FAC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8" name="TextBox 1367">
              <a:extLst>
                <a:ext uri="{FF2B5EF4-FFF2-40B4-BE49-F238E27FC236}">
                  <a16:creationId xmlns:a16="http://schemas.microsoft.com/office/drawing/2014/main" id="{1F5992B4-1573-AB4C-A080-C7B17A026649}"/>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7" name="Group 1336">
            <a:extLst>
              <a:ext uri="{FF2B5EF4-FFF2-40B4-BE49-F238E27FC236}">
                <a16:creationId xmlns:a16="http://schemas.microsoft.com/office/drawing/2014/main" id="{0440DBB6-D1F5-FA48-891B-49BE5359DCFD}"/>
              </a:ext>
            </a:extLst>
          </p:cNvPr>
          <p:cNvGrpSpPr/>
          <p:nvPr/>
        </p:nvGrpSpPr>
        <p:grpSpPr>
          <a:xfrm>
            <a:off x="4557000" y="5836176"/>
            <a:ext cx="419333" cy="419333"/>
            <a:chOff x="1752673" y="495870"/>
            <a:chExt cx="538273" cy="538273"/>
          </a:xfrm>
        </p:grpSpPr>
        <p:sp>
          <p:nvSpPr>
            <p:cNvPr id="1365" name="Google Shape;620;p19">
              <a:extLst>
                <a:ext uri="{FF2B5EF4-FFF2-40B4-BE49-F238E27FC236}">
                  <a16:creationId xmlns:a16="http://schemas.microsoft.com/office/drawing/2014/main" id="{41FC7369-552A-7B44-A106-934A49C8A65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6" name="TextBox 1365">
              <a:extLst>
                <a:ext uri="{FF2B5EF4-FFF2-40B4-BE49-F238E27FC236}">
                  <a16:creationId xmlns:a16="http://schemas.microsoft.com/office/drawing/2014/main" id="{5F4C69BB-95CB-F44E-B5F0-C2EF96A814E3}"/>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8" name="Group 1337">
            <a:extLst>
              <a:ext uri="{FF2B5EF4-FFF2-40B4-BE49-F238E27FC236}">
                <a16:creationId xmlns:a16="http://schemas.microsoft.com/office/drawing/2014/main" id="{EA1909EC-08EB-E54F-A2D1-6DFDE9F1BE8F}"/>
              </a:ext>
            </a:extLst>
          </p:cNvPr>
          <p:cNvGrpSpPr/>
          <p:nvPr/>
        </p:nvGrpSpPr>
        <p:grpSpPr>
          <a:xfrm>
            <a:off x="5000111" y="5836176"/>
            <a:ext cx="419333" cy="419333"/>
            <a:chOff x="1752673" y="495870"/>
            <a:chExt cx="538273" cy="538273"/>
          </a:xfrm>
        </p:grpSpPr>
        <p:sp>
          <p:nvSpPr>
            <p:cNvPr id="1363" name="Google Shape;620;p19">
              <a:extLst>
                <a:ext uri="{FF2B5EF4-FFF2-40B4-BE49-F238E27FC236}">
                  <a16:creationId xmlns:a16="http://schemas.microsoft.com/office/drawing/2014/main" id="{70FD4060-EC2A-0B44-8D7A-F953D567EB7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4" name="TextBox 1363">
              <a:extLst>
                <a:ext uri="{FF2B5EF4-FFF2-40B4-BE49-F238E27FC236}">
                  <a16:creationId xmlns:a16="http://schemas.microsoft.com/office/drawing/2014/main" id="{C3F2E39C-B71E-8440-B40C-7A57C111C50D}"/>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39" name="Group 1338">
            <a:extLst>
              <a:ext uri="{FF2B5EF4-FFF2-40B4-BE49-F238E27FC236}">
                <a16:creationId xmlns:a16="http://schemas.microsoft.com/office/drawing/2014/main" id="{6B00C234-421E-F046-BD7F-B8908F1D5B01}"/>
              </a:ext>
            </a:extLst>
          </p:cNvPr>
          <p:cNvGrpSpPr/>
          <p:nvPr/>
        </p:nvGrpSpPr>
        <p:grpSpPr>
          <a:xfrm>
            <a:off x="5443222" y="5836176"/>
            <a:ext cx="419333" cy="419333"/>
            <a:chOff x="1752673" y="495870"/>
            <a:chExt cx="538273" cy="538273"/>
          </a:xfrm>
        </p:grpSpPr>
        <p:sp>
          <p:nvSpPr>
            <p:cNvPr id="1361" name="Google Shape;620;p19">
              <a:extLst>
                <a:ext uri="{FF2B5EF4-FFF2-40B4-BE49-F238E27FC236}">
                  <a16:creationId xmlns:a16="http://schemas.microsoft.com/office/drawing/2014/main" id="{AB183BA1-CE23-924E-928D-2732A7F85F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62" name="TextBox 1361">
              <a:extLst>
                <a:ext uri="{FF2B5EF4-FFF2-40B4-BE49-F238E27FC236}">
                  <a16:creationId xmlns:a16="http://schemas.microsoft.com/office/drawing/2014/main" id="{AB1CD373-A91F-B847-BCF9-7B053162A93F}"/>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1" name="Group 1340">
            <a:extLst>
              <a:ext uri="{FF2B5EF4-FFF2-40B4-BE49-F238E27FC236}">
                <a16:creationId xmlns:a16="http://schemas.microsoft.com/office/drawing/2014/main" id="{C4206117-CB66-A849-B943-2BCCC508A703}"/>
              </a:ext>
            </a:extLst>
          </p:cNvPr>
          <p:cNvGrpSpPr/>
          <p:nvPr/>
        </p:nvGrpSpPr>
        <p:grpSpPr>
          <a:xfrm>
            <a:off x="5886333" y="5836176"/>
            <a:ext cx="419333" cy="419333"/>
            <a:chOff x="1752673" y="495870"/>
            <a:chExt cx="538273" cy="538273"/>
          </a:xfrm>
        </p:grpSpPr>
        <p:sp>
          <p:nvSpPr>
            <p:cNvPr id="1357" name="Google Shape;620;p19">
              <a:extLst>
                <a:ext uri="{FF2B5EF4-FFF2-40B4-BE49-F238E27FC236}">
                  <a16:creationId xmlns:a16="http://schemas.microsoft.com/office/drawing/2014/main" id="{C0949C5F-D018-2E4E-9288-BE566145B06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8" name="TextBox 1357">
              <a:extLst>
                <a:ext uri="{FF2B5EF4-FFF2-40B4-BE49-F238E27FC236}">
                  <a16:creationId xmlns:a16="http://schemas.microsoft.com/office/drawing/2014/main" id="{5FA52F01-C0F5-AE41-A503-2C3842408DE5}"/>
                </a:ext>
              </a:extLst>
            </p:cNvPr>
            <p:cNvSpPr txBox="1"/>
            <p:nvPr/>
          </p:nvSpPr>
          <p:spPr>
            <a:xfrm>
              <a:off x="1903244" y="564950"/>
              <a:ext cx="237128"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2" name="Group 1341">
            <a:extLst>
              <a:ext uri="{FF2B5EF4-FFF2-40B4-BE49-F238E27FC236}">
                <a16:creationId xmlns:a16="http://schemas.microsoft.com/office/drawing/2014/main" id="{234BC9DA-0B77-B14D-8591-1C8645B22B68}"/>
              </a:ext>
            </a:extLst>
          </p:cNvPr>
          <p:cNvGrpSpPr/>
          <p:nvPr/>
        </p:nvGrpSpPr>
        <p:grpSpPr>
          <a:xfrm>
            <a:off x="6772555" y="5836176"/>
            <a:ext cx="419333" cy="419333"/>
            <a:chOff x="1752673" y="495870"/>
            <a:chExt cx="538273" cy="538273"/>
          </a:xfrm>
        </p:grpSpPr>
        <p:sp>
          <p:nvSpPr>
            <p:cNvPr id="1355" name="Google Shape;620;p19">
              <a:extLst>
                <a:ext uri="{FF2B5EF4-FFF2-40B4-BE49-F238E27FC236}">
                  <a16:creationId xmlns:a16="http://schemas.microsoft.com/office/drawing/2014/main" id="{5A3751D4-1D88-9945-A69A-790F9B64169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6" name="TextBox 1355">
              <a:extLst>
                <a:ext uri="{FF2B5EF4-FFF2-40B4-BE49-F238E27FC236}">
                  <a16:creationId xmlns:a16="http://schemas.microsoft.com/office/drawing/2014/main" id="{0DF347AC-28E8-F04E-A304-A242CCBEFAE6}"/>
                </a:ext>
              </a:extLst>
            </p:cNvPr>
            <p:cNvSpPr txBox="1"/>
            <p:nvPr/>
          </p:nvSpPr>
          <p:spPr>
            <a:xfrm>
              <a:off x="1903245" y="564950"/>
              <a:ext cx="237127" cy="434582"/>
            </a:xfrm>
            <a:prstGeom prst="rect">
              <a:avLst/>
            </a:prstGeom>
            <a:noFill/>
          </p:spPr>
          <p:txBody>
            <a:bodyPr wrap="none" rtlCol="0">
              <a:spAutoFit/>
            </a:bodyPr>
            <a:lstStyle/>
            <a:p>
              <a:pPr algn="ctr"/>
              <a:endParaRPr lang="en-GB" sz="1600" dirty="0">
                <a:solidFill>
                  <a:schemeClr val="tx1">
                    <a:lumMod val="50000"/>
                    <a:lumOff val="50000"/>
                  </a:schemeClr>
                </a:solidFill>
              </a:endParaRPr>
            </a:p>
          </p:txBody>
        </p:sp>
      </p:grpSp>
      <p:grpSp>
        <p:nvGrpSpPr>
          <p:cNvPr id="1343" name="Group 1342">
            <a:extLst>
              <a:ext uri="{FF2B5EF4-FFF2-40B4-BE49-F238E27FC236}">
                <a16:creationId xmlns:a16="http://schemas.microsoft.com/office/drawing/2014/main" id="{C4C5897F-1DBB-5948-92C5-13D02B80EB1E}"/>
              </a:ext>
            </a:extLst>
          </p:cNvPr>
          <p:cNvGrpSpPr/>
          <p:nvPr/>
        </p:nvGrpSpPr>
        <p:grpSpPr>
          <a:xfrm>
            <a:off x="7215666" y="5836176"/>
            <a:ext cx="419333" cy="419333"/>
            <a:chOff x="1752673" y="495870"/>
            <a:chExt cx="538273" cy="538273"/>
          </a:xfrm>
          <a:solidFill>
            <a:schemeClr val="bg2">
              <a:lumMod val="90000"/>
            </a:schemeClr>
          </a:solidFill>
        </p:grpSpPr>
        <p:sp>
          <p:nvSpPr>
            <p:cNvPr id="1353" name="Google Shape;620;p19">
              <a:extLst>
                <a:ext uri="{FF2B5EF4-FFF2-40B4-BE49-F238E27FC236}">
                  <a16:creationId xmlns:a16="http://schemas.microsoft.com/office/drawing/2014/main" id="{5B47DA13-2510-9347-931E-80ECBACCF0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4" name="TextBox 1353">
              <a:extLst>
                <a:ext uri="{FF2B5EF4-FFF2-40B4-BE49-F238E27FC236}">
                  <a16:creationId xmlns:a16="http://schemas.microsoft.com/office/drawing/2014/main" id="{76678FBE-7CFC-064E-8CB8-CA5B0E46E7D9}"/>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1344" name="Group 1343">
            <a:extLst>
              <a:ext uri="{FF2B5EF4-FFF2-40B4-BE49-F238E27FC236}">
                <a16:creationId xmlns:a16="http://schemas.microsoft.com/office/drawing/2014/main" id="{C1721818-B8E6-0348-B23E-9C97D5E6EF79}"/>
              </a:ext>
            </a:extLst>
          </p:cNvPr>
          <p:cNvGrpSpPr/>
          <p:nvPr/>
        </p:nvGrpSpPr>
        <p:grpSpPr>
          <a:xfrm>
            <a:off x="7658777" y="5836176"/>
            <a:ext cx="419333" cy="419333"/>
            <a:chOff x="1752673" y="495870"/>
            <a:chExt cx="538273" cy="538273"/>
          </a:xfrm>
          <a:solidFill>
            <a:schemeClr val="bg2">
              <a:lumMod val="90000"/>
            </a:schemeClr>
          </a:solidFill>
        </p:grpSpPr>
        <p:sp>
          <p:nvSpPr>
            <p:cNvPr id="1351" name="Google Shape;620;p19">
              <a:extLst>
                <a:ext uri="{FF2B5EF4-FFF2-40B4-BE49-F238E27FC236}">
                  <a16:creationId xmlns:a16="http://schemas.microsoft.com/office/drawing/2014/main" id="{F4F8469C-5973-6240-9021-597528E5F38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2" name="TextBox 1351">
              <a:extLst>
                <a:ext uri="{FF2B5EF4-FFF2-40B4-BE49-F238E27FC236}">
                  <a16:creationId xmlns:a16="http://schemas.microsoft.com/office/drawing/2014/main" id="{D5D881DB-34B6-844B-AEBC-59A8D4BBFB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5" name="Group 1344">
            <a:extLst>
              <a:ext uri="{FF2B5EF4-FFF2-40B4-BE49-F238E27FC236}">
                <a16:creationId xmlns:a16="http://schemas.microsoft.com/office/drawing/2014/main" id="{F02ADD4B-2DE6-F847-80D6-50363A62DBFE}"/>
              </a:ext>
            </a:extLst>
          </p:cNvPr>
          <p:cNvGrpSpPr/>
          <p:nvPr/>
        </p:nvGrpSpPr>
        <p:grpSpPr>
          <a:xfrm>
            <a:off x="8101888" y="5836176"/>
            <a:ext cx="419333" cy="419333"/>
            <a:chOff x="1752673" y="495870"/>
            <a:chExt cx="538273" cy="538273"/>
          </a:xfrm>
          <a:solidFill>
            <a:schemeClr val="bg2">
              <a:lumMod val="90000"/>
            </a:schemeClr>
          </a:solidFill>
        </p:grpSpPr>
        <p:sp>
          <p:nvSpPr>
            <p:cNvPr id="1349" name="Google Shape;620;p19">
              <a:extLst>
                <a:ext uri="{FF2B5EF4-FFF2-40B4-BE49-F238E27FC236}">
                  <a16:creationId xmlns:a16="http://schemas.microsoft.com/office/drawing/2014/main" id="{1D42251A-4F18-A846-B857-5A70FBE6CDB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50" name="TextBox 1349">
              <a:extLst>
                <a:ext uri="{FF2B5EF4-FFF2-40B4-BE49-F238E27FC236}">
                  <a16:creationId xmlns:a16="http://schemas.microsoft.com/office/drawing/2014/main" id="{4F32AE1F-2BFF-9846-8E20-92B711DD7E50}"/>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1346" name="Group 1345">
            <a:extLst>
              <a:ext uri="{FF2B5EF4-FFF2-40B4-BE49-F238E27FC236}">
                <a16:creationId xmlns:a16="http://schemas.microsoft.com/office/drawing/2014/main" id="{F6503A64-62E2-2C42-9658-C116822579B1}"/>
              </a:ext>
            </a:extLst>
          </p:cNvPr>
          <p:cNvGrpSpPr/>
          <p:nvPr/>
        </p:nvGrpSpPr>
        <p:grpSpPr>
          <a:xfrm>
            <a:off x="8545000" y="5836176"/>
            <a:ext cx="419333" cy="419333"/>
            <a:chOff x="1752673" y="495870"/>
            <a:chExt cx="538273" cy="538273"/>
          </a:xfrm>
          <a:solidFill>
            <a:schemeClr val="bg2">
              <a:lumMod val="90000"/>
            </a:schemeClr>
          </a:solidFill>
        </p:grpSpPr>
        <p:sp>
          <p:nvSpPr>
            <p:cNvPr id="1347" name="Google Shape;620;p19">
              <a:extLst>
                <a:ext uri="{FF2B5EF4-FFF2-40B4-BE49-F238E27FC236}">
                  <a16:creationId xmlns:a16="http://schemas.microsoft.com/office/drawing/2014/main" id="{3A414B71-9AC0-D94C-8C2C-9AA7220855E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348" name="TextBox 1347">
              <a:extLst>
                <a:ext uri="{FF2B5EF4-FFF2-40B4-BE49-F238E27FC236}">
                  <a16:creationId xmlns:a16="http://schemas.microsoft.com/office/drawing/2014/main" id="{B9E5AB12-2D49-9A43-AAA6-327F05763E67}"/>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392" name="Group 391">
            <a:extLst>
              <a:ext uri="{FF2B5EF4-FFF2-40B4-BE49-F238E27FC236}">
                <a16:creationId xmlns:a16="http://schemas.microsoft.com/office/drawing/2014/main" id="{6EF3F12C-1D6B-774C-9821-3B8AA6864441}"/>
              </a:ext>
            </a:extLst>
          </p:cNvPr>
          <p:cNvGrpSpPr/>
          <p:nvPr/>
        </p:nvGrpSpPr>
        <p:grpSpPr>
          <a:xfrm>
            <a:off x="3227667" y="606760"/>
            <a:ext cx="5736666" cy="419333"/>
            <a:chOff x="3514734" y="207967"/>
            <a:chExt cx="5736666" cy="419333"/>
          </a:xfrm>
        </p:grpSpPr>
        <p:grpSp>
          <p:nvGrpSpPr>
            <p:cNvPr id="393" name="Group 392">
              <a:extLst>
                <a:ext uri="{FF2B5EF4-FFF2-40B4-BE49-F238E27FC236}">
                  <a16:creationId xmlns:a16="http://schemas.microsoft.com/office/drawing/2014/main" id="{CA2F4B76-EB4D-4740-ABBD-B5104CBD4F4C}"/>
                </a:ext>
              </a:extLst>
            </p:cNvPr>
            <p:cNvGrpSpPr/>
            <p:nvPr/>
          </p:nvGrpSpPr>
          <p:grpSpPr>
            <a:xfrm>
              <a:off x="3514734" y="207967"/>
              <a:ext cx="419333" cy="419333"/>
              <a:chOff x="1752673" y="495870"/>
              <a:chExt cx="538273" cy="538273"/>
            </a:xfrm>
            <a:solidFill>
              <a:schemeClr val="bg2">
                <a:lumMod val="90000"/>
              </a:schemeClr>
            </a:solidFill>
          </p:grpSpPr>
          <p:sp>
            <p:nvSpPr>
              <p:cNvPr id="430" name="Google Shape;620;p19">
                <a:extLst>
                  <a:ext uri="{FF2B5EF4-FFF2-40B4-BE49-F238E27FC236}">
                    <a16:creationId xmlns:a16="http://schemas.microsoft.com/office/drawing/2014/main" id="{C000146C-A09B-074F-AE29-6CC20187A13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1" name="TextBox 430">
                <a:extLst>
                  <a:ext uri="{FF2B5EF4-FFF2-40B4-BE49-F238E27FC236}">
                    <a16:creationId xmlns:a16="http://schemas.microsoft.com/office/drawing/2014/main" id="{C3E60CD2-0672-9C4F-8CCC-BEEF239A1012}"/>
                  </a:ext>
                </a:extLst>
              </p:cNvPr>
              <p:cNvSpPr txBox="1"/>
              <p:nvPr/>
            </p:nvSpPr>
            <p:spPr>
              <a:xfrm>
                <a:off x="1836411" y="564950"/>
                <a:ext cx="370795" cy="434582"/>
              </a:xfrm>
              <a:prstGeom prst="rect">
                <a:avLst/>
              </a:prstGeom>
              <a:grpFill/>
            </p:spPr>
            <p:txBody>
              <a:bodyPr wrap="none" rtlCol="0">
                <a:spAutoFit/>
              </a:bodyPr>
              <a:lstStyle/>
              <a:p>
                <a:pPr algn="ctr"/>
                <a:r>
                  <a:rPr lang="en-GB" sz="1600" dirty="0">
                    <a:solidFill>
                      <a:schemeClr val="tx1">
                        <a:lumMod val="50000"/>
                        <a:lumOff val="50000"/>
                      </a:schemeClr>
                    </a:solidFill>
                  </a:rPr>
                  <a:t>0</a:t>
                </a:r>
              </a:p>
            </p:txBody>
          </p:sp>
        </p:grpSp>
        <p:grpSp>
          <p:nvGrpSpPr>
            <p:cNvPr id="394" name="Group 393">
              <a:extLst>
                <a:ext uri="{FF2B5EF4-FFF2-40B4-BE49-F238E27FC236}">
                  <a16:creationId xmlns:a16="http://schemas.microsoft.com/office/drawing/2014/main" id="{B2F69322-F3A5-2548-B592-1CED67955554}"/>
                </a:ext>
              </a:extLst>
            </p:cNvPr>
            <p:cNvGrpSpPr/>
            <p:nvPr/>
          </p:nvGrpSpPr>
          <p:grpSpPr>
            <a:xfrm>
              <a:off x="3945335" y="207967"/>
              <a:ext cx="444352" cy="419333"/>
              <a:chOff x="1736615" y="495870"/>
              <a:chExt cx="570388" cy="538273"/>
            </a:xfrm>
          </p:grpSpPr>
          <p:sp>
            <p:nvSpPr>
              <p:cNvPr id="428" name="Google Shape;620;p19">
                <a:extLst>
                  <a:ext uri="{FF2B5EF4-FFF2-40B4-BE49-F238E27FC236}">
                    <a16:creationId xmlns:a16="http://schemas.microsoft.com/office/drawing/2014/main" id="{F95D0DA8-EA09-3445-85FF-20AF890CEC5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9" name="TextBox 428">
                <a:extLst>
                  <a:ext uri="{FF2B5EF4-FFF2-40B4-BE49-F238E27FC236}">
                    <a16:creationId xmlns:a16="http://schemas.microsoft.com/office/drawing/2014/main" id="{C11345E8-0EBF-8E49-AD71-29BAF997EA9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395" name="Group 394">
              <a:extLst>
                <a:ext uri="{FF2B5EF4-FFF2-40B4-BE49-F238E27FC236}">
                  <a16:creationId xmlns:a16="http://schemas.microsoft.com/office/drawing/2014/main" id="{BBDA01CC-2148-C540-89B7-2E9E000FE893}"/>
                </a:ext>
              </a:extLst>
            </p:cNvPr>
            <p:cNvGrpSpPr/>
            <p:nvPr/>
          </p:nvGrpSpPr>
          <p:grpSpPr>
            <a:xfrm>
              <a:off x="4388446" y="207967"/>
              <a:ext cx="444352" cy="419333"/>
              <a:chOff x="1736615" y="495870"/>
              <a:chExt cx="570388" cy="538273"/>
            </a:xfrm>
          </p:grpSpPr>
          <p:sp>
            <p:nvSpPr>
              <p:cNvPr id="426" name="Google Shape;620;p19">
                <a:extLst>
                  <a:ext uri="{FF2B5EF4-FFF2-40B4-BE49-F238E27FC236}">
                    <a16:creationId xmlns:a16="http://schemas.microsoft.com/office/drawing/2014/main" id="{18026A4B-FD06-6A43-96A1-1796AF34A5F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7" name="TextBox 426">
                <a:extLst>
                  <a:ext uri="{FF2B5EF4-FFF2-40B4-BE49-F238E27FC236}">
                    <a16:creationId xmlns:a16="http://schemas.microsoft.com/office/drawing/2014/main" id="{BA07A117-A733-A64D-B910-4B7CF61E089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396" name="Group 395">
              <a:extLst>
                <a:ext uri="{FF2B5EF4-FFF2-40B4-BE49-F238E27FC236}">
                  <a16:creationId xmlns:a16="http://schemas.microsoft.com/office/drawing/2014/main" id="{30234D73-ADEB-5C41-B9B5-0762E64908DE}"/>
                </a:ext>
              </a:extLst>
            </p:cNvPr>
            <p:cNvGrpSpPr/>
            <p:nvPr/>
          </p:nvGrpSpPr>
          <p:grpSpPr>
            <a:xfrm>
              <a:off x="4831557" y="207967"/>
              <a:ext cx="444352" cy="419333"/>
              <a:chOff x="1736615" y="495870"/>
              <a:chExt cx="570388" cy="538273"/>
            </a:xfrm>
          </p:grpSpPr>
          <p:sp>
            <p:nvSpPr>
              <p:cNvPr id="424" name="Google Shape;620;p19">
                <a:extLst>
                  <a:ext uri="{FF2B5EF4-FFF2-40B4-BE49-F238E27FC236}">
                    <a16:creationId xmlns:a16="http://schemas.microsoft.com/office/drawing/2014/main" id="{EA669887-44FD-684C-BC9E-844F4467BD9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5" name="TextBox 424">
                <a:extLst>
                  <a:ext uri="{FF2B5EF4-FFF2-40B4-BE49-F238E27FC236}">
                    <a16:creationId xmlns:a16="http://schemas.microsoft.com/office/drawing/2014/main" id="{E4A77247-EE9F-2846-B2E8-FB5A84055513}"/>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2.4</a:t>
                </a:r>
              </a:p>
            </p:txBody>
          </p:sp>
        </p:grpSp>
        <p:grpSp>
          <p:nvGrpSpPr>
            <p:cNvPr id="398" name="Group 397">
              <a:extLst>
                <a:ext uri="{FF2B5EF4-FFF2-40B4-BE49-F238E27FC236}">
                  <a16:creationId xmlns:a16="http://schemas.microsoft.com/office/drawing/2014/main" id="{6AEE6A1C-9F3E-4147-BD0E-F2E9F086DB1B}"/>
                </a:ext>
              </a:extLst>
            </p:cNvPr>
            <p:cNvGrpSpPr/>
            <p:nvPr/>
          </p:nvGrpSpPr>
          <p:grpSpPr>
            <a:xfrm>
              <a:off x="5717779" y="207967"/>
              <a:ext cx="444352" cy="419333"/>
              <a:chOff x="1736615" y="495870"/>
              <a:chExt cx="570388" cy="538273"/>
            </a:xfrm>
          </p:grpSpPr>
          <p:sp>
            <p:nvSpPr>
              <p:cNvPr id="420" name="Google Shape;620;p19">
                <a:extLst>
                  <a:ext uri="{FF2B5EF4-FFF2-40B4-BE49-F238E27FC236}">
                    <a16:creationId xmlns:a16="http://schemas.microsoft.com/office/drawing/2014/main" id="{44A80AC0-3C53-4247-9F15-D700F2AACA0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21" name="TextBox 420">
                <a:extLst>
                  <a:ext uri="{FF2B5EF4-FFF2-40B4-BE49-F238E27FC236}">
                    <a16:creationId xmlns:a16="http://schemas.microsoft.com/office/drawing/2014/main" id="{FA1E056D-C738-5049-B020-B20ED0DC78E6}"/>
                  </a:ext>
                </a:extLst>
              </p:cNvPr>
              <p:cNvSpPr txBox="1"/>
              <p:nvPr/>
            </p:nvSpPr>
            <p:spPr>
              <a:xfrm>
                <a:off x="1736615" y="564950"/>
                <a:ext cx="570388" cy="434581"/>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399" name="Group 398">
              <a:extLst>
                <a:ext uri="{FF2B5EF4-FFF2-40B4-BE49-F238E27FC236}">
                  <a16:creationId xmlns:a16="http://schemas.microsoft.com/office/drawing/2014/main" id="{E7B15C1C-9B0E-934C-BD80-79A1E09D29AB}"/>
                </a:ext>
              </a:extLst>
            </p:cNvPr>
            <p:cNvGrpSpPr/>
            <p:nvPr/>
          </p:nvGrpSpPr>
          <p:grpSpPr>
            <a:xfrm>
              <a:off x="6604001" y="207967"/>
              <a:ext cx="444352" cy="419333"/>
              <a:chOff x="1736615" y="495870"/>
              <a:chExt cx="570388" cy="538273"/>
            </a:xfrm>
          </p:grpSpPr>
          <p:sp>
            <p:nvSpPr>
              <p:cNvPr id="418" name="Google Shape;620;p19">
                <a:extLst>
                  <a:ext uri="{FF2B5EF4-FFF2-40B4-BE49-F238E27FC236}">
                    <a16:creationId xmlns:a16="http://schemas.microsoft.com/office/drawing/2014/main" id="{83AB7F36-483F-2E40-AD81-2509B46E8A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9" name="TextBox 418">
                <a:extLst>
                  <a:ext uri="{FF2B5EF4-FFF2-40B4-BE49-F238E27FC236}">
                    <a16:creationId xmlns:a16="http://schemas.microsoft.com/office/drawing/2014/main" id="{20B51524-B539-064B-A712-10B30F67766E}"/>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3.2</a:t>
                </a:r>
              </a:p>
            </p:txBody>
          </p:sp>
        </p:grpSp>
        <p:grpSp>
          <p:nvGrpSpPr>
            <p:cNvPr id="400" name="Group 399">
              <a:extLst>
                <a:ext uri="{FF2B5EF4-FFF2-40B4-BE49-F238E27FC236}">
                  <a16:creationId xmlns:a16="http://schemas.microsoft.com/office/drawing/2014/main" id="{74901322-A007-234A-82D6-B4C5E5628EF6}"/>
                </a:ext>
              </a:extLst>
            </p:cNvPr>
            <p:cNvGrpSpPr/>
            <p:nvPr/>
          </p:nvGrpSpPr>
          <p:grpSpPr>
            <a:xfrm>
              <a:off x="6160890" y="207967"/>
              <a:ext cx="444352" cy="419333"/>
              <a:chOff x="1736615" y="495870"/>
              <a:chExt cx="570388" cy="538273"/>
            </a:xfrm>
          </p:grpSpPr>
          <p:sp>
            <p:nvSpPr>
              <p:cNvPr id="416" name="Google Shape;620;p19">
                <a:extLst>
                  <a:ext uri="{FF2B5EF4-FFF2-40B4-BE49-F238E27FC236}">
                    <a16:creationId xmlns:a16="http://schemas.microsoft.com/office/drawing/2014/main" id="{AD5135A3-09E0-034A-A633-E89FBBBE3C6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7" name="TextBox 416">
                <a:extLst>
                  <a:ext uri="{FF2B5EF4-FFF2-40B4-BE49-F238E27FC236}">
                    <a16:creationId xmlns:a16="http://schemas.microsoft.com/office/drawing/2014/main" id="{27556FFB-635F-BD4A-9AED-77FD4D6082C1}"/>
                  </a:ext>
                </a:extLst>
              </p:cNvPr>
              <p:cNvSpPr txBox="1"/>
              <p:nvPr/>
            </p:nvSpPr>
            <p:spPr>
              <a:xfrm>
                <a:off x="1736615" y="564950"/>
                <a:ext cx="570388" cy="434582"/>
              </a:xfrm>
              <a:prstGeom prst="rect">
                <a:avLst/>
              </a:prstGeom>
              <a:noFill/>
            </p:spPr>
            <p:txBody>
              <a:bodyPr wrap="none" rtlCol="0">
                <a:spAutoFit/>
              </a:bodyPr>
              <a:lstStyle/>
              <a:p>
                <a:pPr algn="ctr"/>
                <a:r>
                  <a:rPr lang="en-GB" sz="1600" dirty="0">
                    <a:solidFill>
                      <a:schemeClr val="tx1">
                        <a:lumMod val="50000"/>
                        <a:lumOff val="50000"/>
                      </a:schemeClr>
                    </a:solidFill>
                  </a:rPr>
                  <a:t>3.4</a:t>
                </a:r>
              </a:p>
            </p:txBody>
          </p:sp>
        </p:grpSp>
        <p:grpSp>
          <p:nvGrpSpPr>
            <p:cNvPr id="401" name="Group 400">
              <a:extLst>
                <a:ext uri="{FF2B5EF4-FFF2-40B4-BE49-F238E27FC236}">
                  <a16:creationId xmlns:a16="http://schemas.microsoft.com/office/drawing/2014/main" id="{B3E531CA-F360-A044-A0BD-8D522C94D92D}"/>
                </a:ext>
              </a:extLst>
            </p:cNvPr>
            <p:cNvGrpSpPr/>
            <p:nvPr/>
          </p:nvGrpSpPr>
          <p:grpSpPr>
            <a:xfrm>
              <a:off x="7047112" y="207967"/>
              <a:ext cx="444354" cy="419333"/>
              <a:chOff x="1736615" y="495870"/>
              <a:chExt cx="570390" cy="538273"/>
            </a:xfrm>
          </p:grpSpPr>
          <p:sp>
            <p:nvSpPr>
              <p:cNvPr id="414" name="Google Shape;620;p19">
                <a:extLst>
                  <a:ext uri="{FF2B5EF4-FFF2-40B4-BE49-F238E27FC236}">
                    <a16:creationId xmlns:a16="http://schemas.microsoft.com/office/drawing/2014/main" id="{215F3652-B64C-B245-98D8-8104695BFAB6}"/>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5" name="TextBox 414">
                <a:extLst>
                  <a:ext uri="{FF2B5EF4-FFF2-40B4-BE49-F238E27FC236}">
                    <a16:creationId xmlns:a16="http://schemas.microsoft.com/office/drawing/2014/main" id="{330D8FAD-DB4C-A740-8754-A82F608B4FE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2.0</a:t>
                </a:r>
              </a:p>
            </p:txBody>
          </p:sp>
        </p:grpSp>
        <p:grpSp>
          <p:nvGrpSpPr>
            <p:cNvPr id="403" name="Group 402">
              <a:extLst>
                <a:ext uri="{FF2B5EF4-FFF2-40B4-BE49-F238E27FC236}">
                  <a16:creationId xmlns:a16="http://schemas.microsoft.com/office/drawing/2014/main" id="{142DE44F-AB85-0C4B-8C79-D4195DA35949}"/>
                </a:ext>
              </a:extLst>
            </p:cNvPr>
            <p:cNvGrpSpPr/>
            <p:nvPr/>
          </p:nvGrpSpPr>
          <p:grpSpPr>
            <a:xfrm>
              <a:off x="7945844" y="207967"/>
              <a:ext cx="419333" cy="419333"/>
              <a:chOff x="1752673" y="495870"/>
              <a:chExt cx="538273" cy="538273"/>
            </a:xfrm>
            <a:solidFill>
              <a:schemeClr val="bg2">
                <a:lumMod val="90000"/>
              </a:schemeClr>
            </a:solidFill>
          </p:grpSpPr>
          <p:sp>
            <p:nvSpPr>
              <p:cNvPr id="410" name="Google Shape;620;p19">
                <a:extLst>
                  <a:ext uri="{FF2B5EF4-FFF2-40B4-BE49-F238E27FC236}">
                    <a16:creationId xmlns:a16="http://schemas.microsoft.com/office/drawing/2014/main" id="{080BF757-D827-EE42-AB9C-FB442F74E23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11" name="TextBox 410">
                <a:extLst>
                  <a:ext uri="{FF2B5EF4-FFF2-40B4-BE49-F238E27FC236}">
                    <a16:creationId xmlns:a16="http://schemas.microsoft.com/office/drawing/2014/main" id="{24804FD3-E757-DF4A-8A40-3B9998B8A6CF}"/>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4" name="Group 403">
              <a:extLst>
                <a:ext uri="{FF2B5EF4-FFF2-40B4-BE49-F238E27FC236}">
                  <a16:creationId xmlns:a16="http://schemas.microsoft.com/office/drawing/2014/main" id="{BBD8E585-0757-8A4C-8E63-D54AD8D66768}"/>
                </a:ext>
              </a:extLst>
            </p:cNvPr>
            <p:cNvGrpSpPr/>
            <p:nvPr/>
          </p:nvGrpSpPr>
          <p:grpSpPr>
            <a:xfrm>
              <a:off x="8388955" y="207967"/>
              <a:ext cx="419333" cy="419333"/>
              <a:chOff x="1752673" y="495870"/>
              <a:chExt cx="538273" cy="538273"/>
            </a:xfrm>
            <a:solidFill>
              <a:schemeClr val="bg2">
                <a:lumMod val="90000"/>
              </a:schemeClr>
            </a:solidFill>
          </p:grpSpPr>
          <p:sp>
            <p:nvSpPr>
              <p:cNvPr id="408" name="Google Shape;620;p19">
                <a:extLst>
                  <a:ext uri="{FF2B5EF4-FFF2-40B4-BE49-F238E27FC236}">
                    <a16:creationId xmlns:a16="http://schemas.microsoft.com/office/drawing/2014/main" id="{3A69973C-96A2-434B-9E20-F8B8C662A81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9" name="TextBox 408">
                <a:extLst>
                  <a:ext uri="{FF2B5EF4-FFF2-40B4-BE49-F238E27FC236}">
                    <a16:creationId xmlns:a16="http://schemas.microsoft.com/office/drawing/2014/main" id="{AEA63E36-E90C-C34C-861C-016AC5E98061}"/>
                  </a:ext>
                </a:extLst>
              </p:cNvPr>
              <p:cNvSpPr txBox="1"/>
              <p:nvPr/>
            </p:nvSpPr>
            <p:spPr>
              <a:xfrm>
                <a:off x="1903244" y="564950"/>
                <a:ext cx="237128"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nvGrpSpPr>
            <p:cNvPr id="405" name="Group 404">
              <a:extLst>
                <a:ext uri="{FF2B5EF4-FFF2-40B4-BE49-F238E27FC236}">
                  <a16:creationId xmlns:a16="http://schemas.microsoft.com/office/drawing/2014/main" id="{8452ABA4-A399-E74A-8A72-072E7AC27C9E}"/>
                </a:ext>
              </a:extLst>
            </p:cNvPr>
            <p:cNvGrpSpPr/>
            <p:nvPr/>
          </p:nvGrpSpPr>
          <p:grpSpPr>
            <a:xfrm>
              <a:off x="8832067" y="207967"/>
              <a:ext cx="419333" cy="419333"/>
              <a:chOff x="1752673" y="495870"/>
              <a:chExt cx="538273" cy="538273"/>
            </a:xfrm>
            <a:solidFill>
              <a:schemeClr val="bg2">
                <a:lumMod val="90000"/>
              </a:schemeClr>
            </a:solidFill>
          </p:grpSpPr>
          <p:sp>
            <p:nvSpPr>
              <p:cNvPr id="406" name="Google Shape;620;p19">
                <a:extLst>
                  <a:ext uri="{FF2B5EF4-FFF2-40B4-BE49-F238E27FC236}">
                    <a16:creationId xmlns:a16="http://schemas.microsoft.com/office/drawing/2014/main" id="{E86D65FC-B217-3641-AA31-885870D0389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07" name="TextBox 406">
                <a:extLst>
                  <a:ext uri="{FF2B5EF4-FFF2-40B4-BE49-F238E27FC236}">
                    <a16:creationId xmlns:a16="http://schemas.microsoft.com/office/drawing/2014/main" id="{7B461F75-81B0-EA4A-8BCE-EB2DD44B0506}"/>
                  </a:ext>
                </a:extLst>
              </p:cNvPr>
              <p:cNvSpPr txBox="1"/>
              <p:nvPr/>
            </p:nvSpPr>
            <p:spPr>
              <a:xfrm>
                <a:off x="1903245" y="564950"/>
                <a:ext cx="237127" cy="434582"/>
              </a:xfrm>
              <a:prstGeom prst="rect">
                <a:avLst/>
              </a:prstGeom>
              <a:grpFill/>
            </p:spPr>
            <p:txBody>
              <a:bodyPr wrap="none" rtlCol="0">
                <a:spAutoFit/>
              </a:bodyPr>
              <a:lstStyle/>
              <a:p>
                <a:pPr algn="ctr"/>
                <a:endParaRPr lang="en-GB" sz="1600" dirty="0">
                  <a:solidFill>
                    <a:schemeClr val="tx1">
                      <a:lumMod val="50000"/>
                      <a:lumOff val="50000"/>
                    </a:schemeClr>
                  </a:solidFill>
                </a:endParaRPr>
              </a:p>
            </p:txBody>
          </p:sp>
        </p:grpSp>
      </p:grpSp>
      <p:grpSp>
        <p:nvGrpSpPr>
          <p:cNvPr id="397" name="Google Shape;810;p40">
            <a:extLst>
              <a:ext uri="{FF2B5EF4-FFF2-40B4-BE49-F238E27FC236}">
                <a16:creationId xmlns:a16="http://schemas.microsoft.com/office/drawing/2014/main" id="{6566B169-CC82-9249-8B75-8F098C62E7DC}"/>
              </a:ext>
            </a:extLst>
          </p:cNvPr>
          <p:cNvGrpSpPr/>
          <p:nvPr/>
        </p:nvGrpSpPr>
        <p:grpSpPr>
          <a:xfrm rot="1492569" flipH="1">
            <a:off x="1710941" y="2435848"/>
            <a:ext cx="1069648" cy="399197"/>
            <a:chOff x="2467225" y="2500013"/>
            <a:chExt cx="261325" cy="96525"/>
          </a:xfrm>
          <a:solidFill>
            <a:schemeClr val="tx1">
              <a:lumMod val="50000"/>
              <a:lumOff val="50000"/>
            </a:schemeClr>
          </a:solidFill>
        </p:grpSpPr>
        <p:sp>
          <p:nvSpPr>
            <p:cNvPr id="422" name="Google Shape;811;p40">
              <a:extLst>
                <a:ext uri="{FF2B5EF4-FFF2-40B4-BE49-F238E27FC236}">
                  <a16:creationId xmlns:a16="http://schemas.microsoft.com/office/drawing/2014/main" id="{E0F66E61-1F2D-674E-815C-09A9F5D3461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23" name="Google Shape;812;p40">
              <a:extLst>
                <a:ext uri="{FF2B5EF4-FFF2-40B4-BE49-F238E27FC236}">
                  <a16:creationId xmlns:a16="http://schemas.microsoft.com/office/drawing/2014/main" id="{B48D4E1D-992D-F543-BCFB-338D1532EFD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2" name="Rectangle 431">
            <a:extLst>
              <a:ext uri="{FF2B5EF4-FFF2-40B4-BE49-F238E27FC236}">
                <a16:creationId xmlns:a16="http://schemas.microsoft.com/office/drawing/2014/main" id="{AFFAEEC6-D505-6D4F-8E6A-25F8C3BE570B}"/>
              </a:ext>
            </a:extLst>
          </p:cNvPr>
          <p:cNvSpPr/>
          <p:nvPr/>
        </p:nvSpPr>
        <p:spPr>
          <a:xfrm>
            <a:off x="399786" y="1730418"/>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Full distance matrix</a:t>
            </a:r>
            <a:endParaRPr lang="en-GB" sz="2000" dirty="0"/>
          </a:p>
        </p:txBody>
      </p:sp>
      <p:grpSp>
        <p:nvGrpSpPr>
          <p:cNvPr id="433" name="Google Shape;810;p40">
            <a:extLst>
              <a:ext uri="{FF2B5EF4-FFF2-40B4-BE49-F238E27FC236}">
                <a16:creationId xmlns:a16="http://schemas.microsoft.com/office/drawing/2014/main" id="{4D59EABC-A5C9-574B-BA03-1D5F2C48EC51}"/>
              </a:ext>
            </a:extLst>
          </p:cNvPr>
          <p:cNvGrpSpPr/>
          <p:nvPr/>
        </p:nvGrpSpPr>
        <p:grpSpPr>
          <a:xfrm rot="19617996" flipH="1">
            <a:off x="2304014" y="5524546"/>
            <a:ext cx="1069648" cy="399197"/>
            <a:chOff x="2467225" y="2500013"/>
            <a:chExt cx="261325" cy="96525"/>
          </a:xfrm>
          <a:solidFill>
            <a:schemeClr val="tx1">
              <a:lumMod val="50000"/>
              <a:lumOff val="50000"/>
            </a:schemeClr>
          </a:solidFill>
        </p:grpSpPr>
        <p:sp>
          <p:nvSpPr>
            <p:cNvPr id="434" name="Google Shape;811;p40">
              <a:extLst>
                <a:ext uri="{FF2B5EF4-FFF2-40B4-BE49-F238E27FC236}">
                  <a16:creationId xmlns:a16="http://schemas.microsoft.com/office/drawing/2014/main" id="{AEA0A495-A074-0D45-A8E5-EFB5BF072F1D}"/>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35" name="Google Shape;812;p40">
              <a:extLst>
                <a:ext uri="{FF2B5EF4-FFF2-40B4-BE49-F238E27FC236}">
                  <a16:creationId xmlns:a16="http://schemas.microsoft.com/office/drawing/2014/main" id="{F8AC8A91-290F-A84F-81BA-7E3C85013A25}"/>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6" name="Rectangle 435">
            <a:extLst>
              <a:ext uri="{FF2B5EF4-FFF2-40B4-BE49-F238E27FC236}">
                <a16:creationId xmlns:a16="http://schemas.microsoft.com/office/drawing/2014/main" id="{21F36CC0-5BDD-4946-9C4E-858E1D272D1D}"/>
              </a:ext>
            </a:extLst>
          </p:cNvPr>
          <p:cNvSpPr/>
          <p:nvPr/>
        </p:nvSpPr>
        <p:spPr>
          <a:xfrm>
            <a:off x="220171" y="5818005"/>
            <a:ext cx="2604672" cy="400110"/>
          </a:xfrm>
          <a:prstGeom prst="rect">
            <a:avLst/>
          </a:prstGeom>
        </p:spPr>
        <p:txBody>
          <a:bodyPr wrap="square">
            <a:spAutoFit/>
          </a:bodyPr>
          <a:lstStyle/>
          <a:p>
            <a:r>
              <a:rPr lang="en-GB" sz="2000" dirty="0">
                <a:latin typeface="Times" pitchFamily="2" charset="0"/>
                <a:cs typeface="Consolas" panose="020B0609020204030204" pitchFamily="49" charset="0"/>
              </a:rPr>
              <a:t>Nearest neighbour</a:t>
            </a:r>
            <a:endParaRPr lang="en-GB" sz="2000" dirty="0"/>
          </a:p>
        </p:txBody>
      </p:sp>
      <p:sp>
        <p:nvSpPr>
          <p:cNvPr id="440" name="Rectangle 439">
            <a:extLst>
              <a:ext uri="{FF2B5EF4-FFF2-40B4-BE49-F238E27FC236}">
                <a16:creationId xmlns:a16="http://schemas.microsoft.com/office/drawing/2014/main" id="{91C60A75-EADF-714A-B599-1749DB4A9BB4}"/>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441" name="Google Shape;804;p40">
            <a:extLst>
              <a:ext uri="{FF2B5EF4-FFF2-40B4-BE49-F238E27FC236}">
                <a16:creationId xmlns:a16="http://schemas.microsoft.com/office/drawing/2014/main" id="{5CBEC805-3093-F145-863F-5CA70DFF2F7D}"/>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442" name="Google Shape;805;p40">
              <a:extLst>
                <a:ext uri="{FF2B5EF4-FFF2-40B4-BE49-F238E27FC236}">
                  <a16:creationId xmlns:a16="http://schemas.microsoft.com/office/drawing/2014/main" id="{9A3196B0-9CCC-1D47-A667-99861F304F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3" name="Google Shape;806;p40">
              <a:extLst>
                <a:ext uri="{FF2B5EF4-FFF2-40B4-BE49-F238E27FC236}">
                  <a16:creationId xmlns:a16="http://schemas.microsoft.com/office/drawing/2014/main" id="{A5D9B12C-4403-3E4B-9413-F9C6A17731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44" name="Rectangle 443">
            <a:extLst>
              <a:ext uri="{FF2B5EF4-FFF2-40B4-BE49-F238E27FC236}">
                <a16:creationId xmlns:a16="http://schemas.microsoft.com/office/drawing/2014/main" id="{FD61C09B-79C6-CD45-8FF8-D6C0FB86AEC2}"/>
              </a:ext>
            </a:extLst>
          </p:cNvPr>
          <p:cNvSpPr/>
          <p:nvPr/>
        </p:nvSpPr>
        <p:spPr>
          <a:xfrm>
            <a:off x="732890" y="779971"/>
            <a:ext cx="1751124" cy="400110"/>
          </a:xfrm>
          <a:prstGeom prst="rect">
            <a:avLst/>
          </a:prstGeom>
        </p:spPr>
        <p:txBody>
          <a:bodyPr wrap="square">
            <a:spAutoFit/>
          </a:bodyPr>
          <a:lstStyle/>
          <a:p>
            <a:r>
              <a:rPr lang="en-GB" sz="2000" dirty="0">
                <a:latin typeface="Times" pitchFamily="2" charset="0"/>
                <a:cs typeface="Consolas" panose="020B0609020204030204" pitchFamily="49" charset="0"/>
              </a:rPr>
              <a:t>Trivial match</a:t>
            </a:r>
            <a:endParaRPr lang="en-GB" sz="2000" dirty="0"/>
          </a:p>
        </p:txBody>
      </p:sp>
      <p:grpSp>
        <p:nvGrpSpPr>
          <p:cNvPr id="445" name="Google Shape;804;p40">
            <a:extLst>
              <a:ext uri="{FF2B5EF4-FFF2-40B4-BE49-F238E27FC236}">
                <a16:creationId xmlns:a16="http://schemas.microsoft.com/office/drawing/2014/main" id="{372BC718-68A9-744A-9AE4-5ED79AF35DEE}"/>
              </a:ext>
            </a:extLst>
          </p:cNvPr>
          <p:cNvGrpSpPr/>
          <p:nvPr/>
        </p:nvGrpSpPr>
        <p:grpSpPr>
          <a:xfrm rot="11565513">
            <a:off x="2391914" y="661290"/>
            <a:ext cx="782148" cy="399197"/>
            <a:chOff x="2467225" y="2500013"/>
            <a:chExt cx="261325" cy="96525"/>
          </a:xfrm>
          <a:solidFill>
            <a:schemeClr val="tx1">
              <a:lumMod val="50000"/>
              <a:lumOff val="50000"/>
            </a:schemeClr>
          </a:solidFill>
        </p:grpSpPr>
        <p:sp>
          <p:nvSpPr>
            <p:cNvPr id="446" name="Google Shape;805;p40">
              <a:extLst>
                <a:ext uri="{FF2B5EF4-FFF2-40B4-BE49-F238E27FC236}">
                  <a16:creationId xmlns:a16="http://schemas.microsoft.com/office/drawing/2014/main" id="{432041E8-6BFA-674C-8E2D-437CA7E13814}"/>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447" name="Google Shape;806;p40">
              <a:extLst>
                <a:ext uri="{FF2B5EF4-FFF2-40B4-BE49-F238E27FC236}">
                  <a16:creationId xmlns:a16="http://schemas.microsoft.com/office/drawing/2014/main" id="{71FD70B0-3E0B-3F40-8006-EF2B9B93FF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439" name="Google Shape;620;p19">
            <a:extLst>
              <a:ext uri="{FF2B5EF4-FFF2-40B4-BE49-F238E27FC236}">
                <a16:creationId xmlns:a16="http://schemas.microsoft.com/office/drawing/2014/main" id="{EEB8DC4F-B97C-7246-A4E8-C691D1C634E9}"/>
              </a:ext>
            </a:extLst>
          </p:cNvPr>
          <p:cNvSpPr>
            <a:spLocks noChangeAspect="1"/>
          </p:cNvSpPr>
          <p:nvPr/>
        </p:nvSpPr>
        <p:spPr>
          <a:xfrm>
            <a:off x="5000109" y="606760"/>
            <a:ext cx="419333" cy="41933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48" name="TextBox 447">
            <a:extLst>
              <a:ext uri="{FF2B5EF4-FFF2-40B4-BE49-F238E27FC236}">
                <a16:creationId xmlns:a16="http://schemas.microsoft.com/office/drawing/2014/main" id="{038CF7C7-2C93-7049-8C55-732EC0B70F4B}"/>
              </a:ext>
            </a:extLst>
          </p:cNvPr>
          <p:cNvSpPr txBox="1"/>
          <p:nvPr/>
        </p:nvSpPr>
        <p:spPr>
          <a:xfrm>
            <a:off x="4987598" y="660576"/>
            <a:ext cx="444353" cy="338554"/>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nvGrpSpPr>
          <p:cNvPr id="2" name="Group 1">
            <a:extLst>
              <a:ext uri="{FF2B5EF4-FFF2-40B4-BE49-F238E27FC236}">
                <a16:creationId xmlns:a16="http://schemas.microsoft.com/office/drawing/2014/main" id="{F683BBF7-C0C5-7D46-93E8-703EE9BC857E}"/>
              </a:ext>
            </a:extLst>
          </p:cNvPr>
          <p:cNvGrpSpPr/>
          <p:nvPr/>
        </p:nvGrpSpPr>
        <p:grpSpPr>
          <a:xfrm>
            <a:off x="10080463" y="602490"/>
            <a:ext cx="444353" cy="5071501"/>
            <a:chOff x="10080463" y="602490"/>
            <a:chExt cx="444353" cy="5071501"/>
          </a:xfrm>
        </p:grpSpPr>
        <p:grpSp>
          <p:nvGrpSpPr>
            <p:cNvPr id="412" name="Group 411">
              <a:extLst>
                <a:ext uri="{FF2B5EF4-FFF2-40B4-BE49-F238E27FC236}">
                  <a16:creationId xmlns:a16="http://schemas.microsoft.com/office/drawing/2014/main" id="{F52C81FC-0617-7E49-8B0C-E2D8612A0653}"/>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413" name="Google Shape;620;p19">
                <a:extLst>
                  <a:ext uri="{FF2B5EF4-FFF2-40B4-BE49-F238E27FC236}">
                    <a16:creationId xmlns:a16="http://schemas.microsoft.com/office/drawing/2014/main" id="{1D130B71-2BD1-6A42-8ADB-037F46F0E093}"/>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37" name="TextBox 436">
                <a:extLst>
                  <a:ext uri="{FF2B5EF4-FFF2-40B4-BE49-F238E27FC236}">
                    <a16:creationId xmlns:a16="http://schemas.microsoft.com/office/drawing/2014/main" id="{78567837-7365-C648-8126-6A8269BEA87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438" name="Group 437">
              <a:extLst>
                <a:ext uri="{FF2B5EF4-FFF2-40B4-BE49-F238E27FC236}">
                  <a16:creationId xmlns:a16="http://schemas.microsoft.com/office/drawing/2014/main" id="{9E563BE3-173A-7E41-9869-00056D7ECD2B}"/>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449" name="Google Shape;620;p19">
                <a:extLst>
                  <a:ext uri="{FF2B5EF4-FFF2-40B4-BE49-F238E27FC236}">
                    <a16:creationId xmlns:a16="http://schemas.microsoft.com/office/drawing/2014/main" id="{612E8B22-878E-374B-A400-4A4C64CD7EF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0" name="TextBox 449">
                <a:extLst>
                  <a:ext uri="{FF2B5EF4-FFF2-40B4-BE49-F238E27FC236}">
                    <a16:creationId xmlns:a16="http://schemas.microsoft.com/office/drawing/2014/main" id="{122B45B8-0C51-DF46-8BA7-9FE2BD881A8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451" name="Group 450">
              <a:extLst>
                <a:ext uri="{FF2B5EF4-FFF2-40B4-BE49-F238E27FC236}">
                  <a16:creationId xmlns:a16="http://schemas.microsoft.com/office/drawing/2014/main" id="{3C5F939E-C8C8-EA4D-BE83-055D4676A9BE}"/>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452" name="Google Shape;620;p19">
                <a:extLst>
                  <a:ext uri="{FF2B5EF4-FFF2-40B4-BE49-F238E27FC236}">
                    <a16:creationId xmlns:a16="http://schemas.microsoft.com/office/drawing/2014/main" id="{E6F64A22-BF8D-EF48-8D8C-433A24605E5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3" name="TextBox 452">
                <a:extLst>
                  <a:ext uri="{FF2B5EF4-FFF2-40B4-BE49-F238E27FC236}">
                    <a16:creationId xmlns:a16="http://schemas.microsoft.com/office/drawing/2014/main" id="{F07A038F-9DB5-A945-BCE9-7655D40343DC}"/>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454" name="Group 453">
              <a:extLst>
                <a:ext uri="{FF2B5EF4-FFF2-40B4-BE49-F238E27FC236}">
                  <a16:creationId xmlns:a16="http://schemas.microsoft.com/office/drawing/2014/main" id="{529CB99E-50B4-284B-A9D8-52E91ED80DD4}"/>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455" name="Google Shape;620;p19">
                <a:extLst>
                  <a:ext uri="{FF2B5EF4-FFF2-40B4-BE49-F238E27FC236}">
                    <a16:creationId xmlns:a16="http://schemas.microsoft.com/office/drawing/2014/main" id="{D4CEB74A-E324-C246-BAF7-3D4CF6C7F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6" name="TextBox 455">
                <a:extLst>
                  <a:ext uri="{FF2B5EF4-FFF2-40B4-BE49-F238E27FC236}">
                    <a16:creationId xmlns:a16="http://schemas.microsoft.com/office/drawing/2014/main" id="{D37EE75D-B68C-1741-8028-42BD39043C7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457" name="Group 456">
              <a:extLst>
                <a:ext uri="{FF2B5EF4-FFF2-40B4-BE49-F238E27FC236}">
                  <a16:creationId xmlns:a16="http://schemas.microsoft.com/office/drawing/2014/main" id="{13F1D06C-3DFC-C043-9F3E-F26F03413AEE}"/>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458" name="Google Shape;620;p19">
                <a:extLst>
                  <a:ext uri="{FF2B5EF4-FFF2-40B4-BE49-F238E27FC236}">
                    <a16:creationId xmlns:a16="http://schemas.microsoft.com/office/drawing/2014/main" id="{131B19CE-D1AA-C341-8CF6-EF03720482AB}"/>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59" name="TextBox 458">
                <a:extLst>
                  <a:ext uri="{FF2B5EF4-FFF2-40B4-BE49-F238E27FC236}">
                    <a16:creationId xmlns:a16="http://schemas.microsoft.com/office/drawing/2014/main" id="{07EF95B1-3352-2148-972B-344656BCAE26}"/>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460" name="Group 459">
              <a:extLst>
                <a:ext uri="{FF2B5EF4-FFF2-40B4-BE49-F238E27FC236}">
                  <a16:creationId xmlns:a16="http://schemas.microsoft.com/office/drawing/2014/main" id="{E3C53242-F2D3-2D45-92BD-D9EA9B97E931}"/>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461" name="Google Shape;620;p19">
                <a:extLst>
                  <a:ext uri="{FF2B5EF4-FFF2-40B4-BE49-F238E27FC236}">
                    <a16:creationId xmlns:a16="http://schemas.microsoft.com/office/drawing/2014/main" id="{5C7E1E56-9C3A-234D-BC3C-DFD086FBEA3F}"/>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2" name="TextBox 461">
                <a:extLst>
                  <a:ext uri="{FF2B5EF4-FFF2-40B4-BE49-F238E27FC236}">
                    <a16:creationId xmlns:a16="http://schemas.microsoft.com/office/drawing/2014/main" id="{F707828C-75F6-624B-B11A-E32299B0D894}"/>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463" name="Group 462">
              <a:extLst>
                <a:ext uri="{FF2B5EF4-FFF2-40B4-BE49-F238E27FC236}">
                  <a16:creationId xmlns:a16="http://schemas.microsoft.com/office/drawing/2014/main" id="{D350B439-6B26-9B40-8961-B215AD43D22C}"/>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464" name="Google Shape;620;p19">
                <a:extLst>
                  <a:ext uri="{FF2B5EF4-FFF2-40B4-BE49-F238E27FC236}">
                    <a16:creationId xmlns:a16="http://schemas.microsoft.com/office/drawing/2014/main" id="{A9DC644D-A21C-1E4E-99E5-760001678562}"/>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5" name="TextBox 464">
                <a:extLst>
                  <a:ext uri="{FF2B5EF4-FFF2-40B4-BE49-F238E27FC236}">
                    <a16:creationId xmlns:a16="http://schemas.microsoft.com/office/drawing/2014/main" id="{88604534-CD17-4C45-A991-CA9C9E5DE1FB}"/>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466" name="Group 465">
              <a:extLst>
                <a:ext uri="{FF2B5EF4-FFF2-40B4-BE49-F238E27FC236}">
                  <a16:creationId xmlns:a16="http://schemas.microsoft.com/office/drawing/2014/main" id="{0C4307EE-A973-704D-9A2E-850C3CD59CE8}"/>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467" name="Google Shape;620;p19">
                <a:extLst>
                  <a:ext uri="{FF2B5EF4-FFF2-40B4-BE49-F238E27FC236}">
                    <a16:creationId xmlns:a16="http://schemas.microsoft.com/office/drawing/2014/main" id="{BA1869ED-35F2-DC45-8D79-679965364C9D}"/>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68" name="TextBox 467">
                <a:extLst>
                  <a:ext uri="{FF2B5EF4-FFF2-40B4-BE49-F238E27FC236}">
                    <a16:creationId xmlns:a16="http://schemas.microsoft.com/office/drawing/2014/main" id="{39CA8DAF-F0E5-C141-A885-7CB4CA29783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469" name="Group 468">
              <a:extLst>
                <a:ext uri="{FF2B5EF4-FFF2-40B4-BE49-F238E27FC236}">
                  <a16:creationId xmlns:a16="http://schemas.microsoft.com/office/drawing/2014/main" id="{A11D043B-4CCF-7241-A153-0827FD1CF1DD}"/>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470" name="Google Shape;620;p19">
                <a:extLst>
                  <a:ext uri="{FF2B5EF4-FFF2-40B4-BE49-F238E27FC236}">
                    <a16:creationId xmlns:a16="http://schemas.microsoft.com/office/drawing/2014/main" id="{6DA8769C-1246-CA4A-8126-04A8C13A96C9}"/>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1" name="TextBox 470">
                <a:extLst>
                  <a:ext uri="{FF2B5EF4-FFF2-40B4-BE49-F238E27FC236}">
                    <a16:creationId xmlns:a16="http://schemas.microsoft.com/office/drawing/2014/main" id="{84B180E2-E738-1B4B-AC63-69B3C9FEB435}"/>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grpSp>
        <p:nvGrpSpPr>
          <p:cNvPr id="472" name="Group 471">
            <a:extLst>
              <a:ext uri="{FF2B5EF4-FFF2-40B4-BE49-F238E27FC236}">
                <a16:creationId xmlns:a16="http://schemas.microsoft.com/office/drawing/2014/main" id="{90D393BF-BFAC-9048-9B36-428C51E0A8FD}"/>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473" name="Google Shape;620;p19">
              <a:extLst>
                <a:ext uri="{FF2B5EF4-FFF2-40B4-BE49-F238E27FC236}">
                  <a16:creationId xmlns:a16="http://schemas.microsoft.com/office/drawing/2014/main" id="{01E2C297-028D-6945-A1F4-B0A38D6EE374}"/>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74" name="TextBox 473">
              <a:extLst>
                <a:ext uri="{FF2B5EF4-FFF2-40B4-BE49-F238E27FC236}">
                  <a16:creationId xmlns:a16="http://schemas.microsoft.com/office/drawing/2014/main" id="{7D5DFB3B-AE69-034A-92C7-95E35271E0D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2687345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29" name="Rectangle 228">
            <a:extLst>
              <a:ext uri="{FF2B5EF4-FFF2-40B4-BE49-F238E27FC236}">
                <a16:creationId xmlns:a16="http://schemas.microsoft.com/office/drawing/2014/main" id="{D695CDD5-CE02-D44F-B859-39BEE26FC8BF}"/>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230" name="Google Shape;804;p40">
            <a:extLst>
              <a:ext uri="{FF2B5EF4-FFF2-40B4-BE49-F238E27FC236}">
                <a16:creationId xmlns:a16="http://schemas.microsoft.com/office/drawing/2014/main" id="{A01299BB-A249-F148-BF39-310701A280CF}"/>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231" name="Google Shape;805;p40">
              <a:extLst>
                <a:ext uri="{FF2B5EF4-FFF2-40B4-BE49-F238E27FC236}">
                  <a16:creationId xmlns:a16="http://schemas.microsoft.com/office/drawing/2014/main" id="{D327E462-3AD9-4F47-9B7B-E5A011987D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32" name="Google Shape;806;p40">
              <a:extLst>
                <a:ext uri="{FF2B5EF4-FFF2-40B4-BE49-F238E27FC236}">
                  <a16:creationId xmlns:a16="http://schemas.microsoft.com/office/drawing/2014/main" id="{98416B42-54D1-8041-A39E-1466D22C3E37}"/>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33" name="Group 232">
            <a:extLst>
              <a:ext uri="{FF2B5EF4-FFF2-40B4-BE49-F238E27FC236}">
                <a16:creationId xmlns:a16="http://schemas.microsoft.com/office/drawing/2014/main" id="{2475267C-A44E-BE4C-8A67-CF719FEC81C3}"/>
              </a:ext>
            </a:extLst>
          </p:cNvPr>
          <p:cNvGrpSpPr/>
          <p:nvPr/>
        </p:nvGrpSpPr>
        <p:grpSpPr>
          <a:xfrm>
            <a:off x="2392020" y="442362"/>
            <a:ext cx="6725690" cy="3223714"/>
            <a:chOff x="2392020" y="442362"/>
            <a:chExt cx="6725690" cy="3223714"/>
          </a:xfrm>
        </p:grpSpPr>
        <p:sp>
          <p:nvSpPr>
            <p:cNvPr id="234" name="Google Shape;3469;p41">
              <a:extLst>
                <a:ext uri="{FF2B5EF4-FFF2-40B4-BE49-F238E27FC236}">
                  <a16:creationId xmlns:a16="http://schemas.microsoft.com/office/drawing/2014/main" id="{0567C466-D103-A249-A237-2E2B952913D7}"/>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5" name="Google Shape;3470;p41">
              <a:extLst>
                <a:ext uri="{FF2B5EF4-FFF2-40B4-BE49-F238E27FC236}">
                  <a16:creationId xmlns:a16="http://schemas.microsoft.com/office/drawing/2014/main" id="{D74D80DC-5584-0349-A5E5-02CFE752B76C}"/>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6" name="Google Shape;3471;p41">
              <a:extLst>
                <a:ext uri="{FF2B5EF4-FFF2-40B4-BE49-F238E27FC236}">
                  <a16:creationId xmlns:a16="http://schemas.microsoft.com/office/drawing/2014/main" id="{EFC32342-F117-F944-958F-FDC0E33D1F48}"/>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7" name="Google Shape;3472;p41">
              <a:extLst>
                <a:ext uri="{FF2B5EF4-FFF2-40B4-BE49-F238E27FC236}">
                  <a16:creationId xmlns:a16="http://schemas.microsoft.com/office/drawing/2014/main" id="{2830DC94-ED80-6146-A911-8FFD023F33AA}"/>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38" name="Google Shape;3473;p41">
              <a:extLst>
                <a:ext uri="{FF2B5EF4-FFF2-40B4-BE49-F238E27FC236}">
                  <a16:creationId xmlns:a16="http://schemas.microsoft.com/office/drawing/2014/main" id="{1FD0EF48-9188-C046-A7EE-54AB4958608A}"/>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39" name="Google Shape;3508;p41">
              <a:extLst>
                <a:ext uri="{FF2B5EF4-FFF2-40B4-BE49-F238E27FC236}">
                  <a16:creationId xmlns:a16="http://schemas.microsoft.com/office/drawing/2014/main" id="{0DE76064-2024-E24B-84E1-D07423D1300D}"/>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3509;p41">
              <a:extLst>
                <a:ext uri="{FF2B5EF4-FFF2-40B4-BE49-F238E27FC236}">
                  <a16:creationId xmlns:a16="http://schemas.microsoft.com/office/drawing/2014/main" id="{E42C8FBE-3D96-B847-95C4-99E08C45A0F3}"/>
                </a:ext>
              </a:extLst>
            </p:cNvPr>
            <p:cNvCxnSpPr>
              <a:cxnSpLocks/>
            </p:cNvCxnSpPr>
            <p:nvPr/>
          </p:nvCxnSpPr>
          <p:spPr>
            <a:xfrm flipV="1">
              <a:off x="3938637" y="3021950"/>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3510;p41">
              <a:extLst>
                <a:ext uri="{FF2B5EF4-FFF2-40B4-BE49-F238E27FC236}">
                  <a16:creationId xmlns:a16="http://schemas.microsoft.com/office/drawing/2014/main" id="{8D20E074-9E83-CE4C-8751-668E07949BE2}"/>
                </a:ext>
              </a:extLst>
            </p:cNvPr>
            <p:cNvCxnSpPr>
              <a:cxnSpLocks/>
            </p:cNvCxnSpPr>
            <p:nvPr/>
          </p:nvCxnSpPr>
          <p:spPr>
            <a:xfrm>
              <a:off x="4381049" y="2981548"/>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3511;p41">
              <a:extLst>
                <a:ext uri="{FF2B5EF4-FFF2-40B4-BE49-F238E27FC236}">
                  <a16:creationId xmlns:a16="http://schemas.microsoft.com/office/drawing/2014/main" id="{1A4AD152-B06B-3943-9EE6-E6AECC803E4C}"/>
                </a:ext>
              </a:extLst>
            </p:cNvPr>
            <p:cNvCxnSpPr>
              <a:cxnSpLocks/>
            </p:cNvCxnSpPr>
            <p:nvPr/>
          </p:nvCxnSpPr>
          <p:spPr>
            <a:xfrm flipV="1">
              <a:off x="4752511" y="1883812"/>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3512;p41">
              <a:extLst>
                <a:ext uri="{FF2B5EF4-FFF2-40B4-BE49-F238E27FC236}">
                  <a16:creationId xmlns:a16="http://schemas.microsoft.com/office/drawing/2014/main" id="{98E5DF55-DA78-2044-AABB-CDD311609BB1}"/>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3513;p41">
              <a:extLst>
                <a:ext uri="{FF2B5EF4-FFF2-40B4-BE49-F238E27FC236}">
                  <a16:creationId xmlns:a16="http://schemas.microsoft.com/office/drawing/2014/main" id="{98A519C6-63DE-A44A-AD74-D8565464B14A}"/>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3513;p41">
              <a:extLst>
                <a:ext uri="{FF2B5EF4-FFF2-40B4-BE49-F238E27FC236}">
                  <a16:creationId xmlns:a16="http://schemas.microsoft.com/office/drawing/2014/main" id="{8D85F0C0-2194-AD4F-A908-191C862AE152}"/>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3510;p41">
              <a:extLst>
                <a:ext uri="{FF2B5EF4-FFF2-40B4-BE49-F238E27FC236}">
                  <a16:creationId xmlns:a16="http://schemas.microsoft.com/office/drawing/2014/main" id="{48BE723A-DB53-C143-A08E-09BCEF80B38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3510;p41">
              <a:extLst>
                <a:ext uri="{FF2B5EF4-FFF2-40B4-BE49-F238E27FC236}">
                  <a16:creationId xmlns:a16="http://schemas.microsoft.com/office/drawing/2014/main" id="{CD80DF8D-2BA9-E648-9836-A4DA60F0E05D}"/>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3510;p41">
              <a:extLst>
                <a:ext uri="{FF2B5EF4-FFF2-40B4-BE49-F238E27FC236}">
                  <a16:creationId xmlns:a16="http://schemas.microsoft.com/office/drawing/2014/main" id="{EF91C15D-FB75-3D4F-A909-2CD301196CA6}"/>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3513;p41">
              <a:extLst>
                <a:ext uri="{FF2B5EF4-FFF2-40B4-BE49-F238E27FC236}">
                  <a16:creationId xmlns:a16="http://schemas.microsoft.com/office/drawing/2014/main" id="{16563324-E776-164B-9B01-82FD4F7C9114}"/>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3510;p41">
              <a:extLst>
                <a:ext uri="{FF2B5EF4-FFF2-40B4-BE49-F238E27FC236}">
                  <a16:creationId xmlns:a16="http://schemas.microsoft.com/office/drawing/2014/main" id="{C3B42168-8825-1B42-B6CF-82A7C7AEE3E6}"/>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51" name="Group 250">
              <a:extLst>
                <a:ext uri="{FF2B5EF4-FFF2-40B4-BE49-F238E27FC236}">
                  <a16:creationId xmlns:a16="http://schemas.microsoft.com/office/drawing/2014/main" id="{1031D45B-F52C-774A-8B4C-9C0D719DAF63}"/>
                </a:ext>
              </a:extLst>
            </p:cNvPr>
            <p:cNvGrpSpPr/>
            <p:nvPr/>
          </p:nvGrpSpPr>
          <p:grpSpPr>
            <a:xfrm>
              <a:off x="2392020" y="598259"/>
              <a:ext cx="6725690" cy="3067817"/>
              <a:chOff x="1389254" y="2088018"/>
              <a:chExt cx="8633365" cy="3937973"/>
            </a:xfrm>
          </p:grpSpPr>
          <p:grpSp>
            <p:nvGrpSpPr>
              <p:cNvPr id="265" name="Group 264">
                <a:extLst>
                  <a:ext uri="{FF2B5EF4-FFF2-40B4-BE49-F238E27FC236}">
                    <a16:creationId xmlns:a16="http://schemas.microsoft.com/office/drawing/2014/main" id="{4D552A77-6751-B540-A8B5-A2EC0FE5BBD5}"/>
                  </a:ext>
                </a:extLst>
              </p:cNvPr>
              <p:cNvGrpSpPr/>
              <p:nvPr/>
            </p:nvGrpSpPr>
            <p:grpSpPr>
              <a:xfrm>
                <a:off x="1958620" y="2287309"/>
                <a:ext cx="8063999" cy="3548149"/>
                <a:chOff x="1993344" y="2345182"/>
                <a:chExt cx="8063999" cy="3548149"/>
              </a:xfrm>
            </p:grpSpPr>
            <p:cxnSp>
              <p:nvCxnSpPr>
                <p:cNvPr id="275" name="Google Shape;3434;p41">
                  <a:extLst>
                    <a:ext uri="{FF2B5EF4-FFF2-40B4-BE49-F238E27FC236}">
                      <a16:creationId xmlns:a16="http://schemas.microsoft.com/office/drawing/2014/main" id="{2AE5AE48-B6E9-FD43-8214-D987B31EF9DD}"/>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6" name="Google Shape;3435;p41">
                  <a:extLst>
                    <a:ext uri="{FF2B5EF4-FFF2-40B4-BE49-F238E27FC236}">
                      <a16:creationId xmlns:a16="http://schemas.microsoft.com/office/drawing/2014/main" id="{B151F4FF-374B-994F-8910-D0183389E868}"/>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7" name="Google Shape;3436;p41">
                  <a:extLst>
                    <a:ext uri="{FF2B5EF4-FFF2-40B4-BE49-F238E27FC236}">
                      <a16:creationId xmlns:a16="http://schemas.microsoft.com/office/drawing/2014/main" id="{656D34FA-0921-4B4D-8C15-E262E23B0850}"/>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8" name="Google Shape;3437;p41">
                  <a:extLst>
                    <a:ext uri="{FF2B5EF4-FFF2-40B4-BE49-F238E27FC236}">
                      <a16:creationId xmlns:a16="http://schemas.microsoft.com/office/drawing/2014/main" id="{73B3C1AA-8CD8-DF47-8E11-B29EB181CF52}"/>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9" name="Google Shape;3438;p41">
                  <a:extLst>
                    <a:ext uri="{FF2B5EF4-FFF2-40B4-BE49-F238E27FC236}">
                      <a16:creationId xmlns:a16="http://schemas.microsoft.com/office/drawing/2014/main" id="{C4D69369-C776-054A-BEF3-232D6694A122}"/>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0" name="Google Shape;3439;p41">
                  <a:extLst>
                    <a:ext uri="{FF2B5EF4-FFF2-40B4-BE49-F238E27FC236}">
                      <a16:creationId xmlns:a16="http://schemas.microsoft.com/office/drawing/2014/main" id="{58508CFC-3F8C-C34E-85E7-9ABD913262DE}"/>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81" name="Google Shape;3434;p41">
                  <a:extLst>
                    <a:ext uri="{FF2B5EF4-FFF2-40B4-BE49-F238E27FC236}">
                      <a16:creationId xmlns:a16="http://schemas.microsoft.com/office/drawing/2014/main" id="{3E2A714A-A394-D942-9DBB-704F8B220AA5}"/>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82" name="Google Shape;3434;p41">
                  <a:extLst>
                    <a:ext uri="{FF2B5EF4-FFF2-40B4-BE49-F238E27FC236}">
                      <a16:creationId xmlns:a16="http://schemas.microsoft.com/office/drawing/2014/main" id="{837B2795-CA4D-E244-BF36-17E0B9CC42EA}"/>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66" name="Group 265">
                <a:extLst>
                  <a:ext uri="{FF2B5EF4-FFF2-40B4-BE49-F238E27FC236}">
                    <a16:creationId xmlns:a16="http://schemas.microsoft.com/office/drawing/2014/main" id="{3F28C52F-F6CF-C749-A187-6F91A12003CC}"/>
                  </a:ext>
                </a:extLst>
              </p:cNvPr>
              <p:cNvGrpSpPr/>
              <p:nvPr/>
            </p:nvGrpSpPr>
            <p:grpSpPr>
              <a:xfrm>
                <a:off x="1389254" y="2088018"/>
                <a:ext cx="504542" cy="3937973"/>
                <a:chOff x="1389254" y="2088018"/>
                <a:chExt cx="504542" cy="3937973"/>
              </a:xfrm>
            </p:grpSpPr>
            <p:sp>
              <p:nvSpPr>
                <p:cNvPr id="267" name="TextBox 266">
                  <a:extLst>
                    <a:ext uri="{FF2B5EF4-FFF2-40B4-BE49-F238E27FC236}">
                      <a16:creationId xmlns:a16="http://schemas.microsoft.com/office/drawing/2014/main" id="{1C8BC43B-ED4A-704D-98AD-29F8057EF183}"/>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268" name="TextBox 267">
                  <a:extLst>
                    <a:ext uri="{FF2B5EF4-FFF2-40B4-BE49-F238E27FC236}">
                      <a16:creationId xmlns:a16="http://schemas.microsoft.com/office/drawing/2014/main" id="{23829E95-7508-D445-9E14-B440957E782A}"/>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269" name="TextBox 268">
                  <a:extLst>
                    <a:ext uri="{FF2B5EF4-FFF2-40B4-BE49-F238E27FC236}">
                      <a16:creationId xmlns:a16="http://schemas.microsoft.com/office/drawing/2014/main" id="{6934DCDA-8B65-AC47-854C-706C822F4746}"/>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270" name="TextBox 269">
                  <a:extLst>
                    <a:ext uri="{FF2B5EF4-FFF2-40B4-BE49-F238E27FC236}">
                      <a16:creationId xmlns:a16="http://schemas.microsoft.com/office/drawing/2014/main" id="{8F34BE54-1A00-C741-98E2-F2DCE4B0155C}"/>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271" name="TextBox 270">
                  <a:extLst>
                    <a:ext uri="{FF2B5EF4-FFF2-40B4-BE49-F238E27FC236}">
                      <a16:creationId xmlns:a16="http://schemas.microsoft.com/office/drawing/2014/main" id="{67A49012-F24D-104A-9F57-ADFF544B172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272" name="TextBox 271">
                  <a:extLst>
                    <a:ext uri="{FF2B5EF4-FFF2-40B4-BE49-F238E27FC236}">
                      <a16:creationId xmlns:a16="http://schemas.microsoft.com/office/drawing/2014/main" id="{A932DD10-B139-6541-96BA-0FF153D3B2C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273" name="TextBox 272">
                  <a:extLst>
                    <a:ext uri="{FF2B5EF4-FFF2-40B4-BE49-F238E27FC236}">
                      <a16:creationId xmlns:a16="http://schemas.microsoft.com/office/drawing/2014/main" id="{787F0A9B-F8CC-214E-8E73-228E642ADC7F}"/>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74" name="TextBox 273">
                  <a:extLst>
                    <a:ext uri="{FF2B5EF4-FFF2-40B4-BE49-F238E27FC236}">
                      <a16:creationId xmlns:a16="http://schemas.microsoft.com/office/drawing/2014/main" id="{F4B950B5-9CA1-DB49-B4DC-6D6D5A91C565}"/>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252" name="Google Shape;3440;p41">
              <a:extLst>
                <a:ext uri="{FF2B5EF4-FFF2-40B4-BE49-F238E27FC236}">
                  <a16:creationId xmlns:a16="http://schemas.microsoft.com/office/drawing/2014/main" id="{A9D73BCE-3ABB-B84A-9B79-79834F5AA6E6}"/>
                </a:ext>
              </a:extLst>
            </p:cNvPr>
            <p:cNvSpPr/>
            <p:nvPr/>
          </p:nvSpPr>
          <p:spPr>
            <a:xfrm>
              <a:off x="4152584" y="281029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3441;p41">
              <a:extLst>
                <a:ext uri="{FF2B5EF4-FFF2-40B4-BE49-F238E27FC236}">
                  <a16:creationId xmlns:a16="http://schemas.microsoft.com/office/drawing/2014/main" id="{AABAEC26-0520-1548-AE88-F48A52C6818C}"/>
                </a:ext>
              </a:extLst>
            </p:cNvPr>
            <p:cNvSpPr/>
            <p:nvPr/>
          </p:nvSpPr>
          <p:spPr>
            <a:xfrm>
              <a:off x="4595047" y="299944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3442;p41">
              <a:extLst>
                <a:ext uri="{FF2B5EF4-FFF2-40B4-BE49-F238E27FC236}">
                  <a16:creationId xmlns:a16="http://schemas.microsoft.com/office/drawing/2014/main" id="{FFFA067F-E897-FE41-BBBE-83CE143A18DA}"/>
                </a:ext>
              </a:extLst>
            </p:cNvPr>
            <p:cNvSpPr/>
            <p:nvPr/>
          </p:nvSpPr>
          <p:spPr>
            <a:xfrm>
              <a:off x="5072974" y="16577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3443;p41">
              <a:extLst>
                <a:ext uri="{FF2B5EF4-FFF2-40B4-BE49-F238E27FC236}">
                  <a16:creationId xmlns:a16="http://schemas.microsoft.com/office/drawing/2014/main" id="{05A0E1A4-16A3-7C46-947E-604BE16AA58D}"/>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3444;p41">
              <a:extLst>
                <a:ext uri="{FF2B5EF4-FFF2-40B4-BE49-F238E27FC236}">
                  <a16:creationId xmlns:a16="http://schemas.microsoft.com/office/drawing/2014/main" id="{0F4750EA-9BD9-3746-8E52-16D12D510891}"/>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3445;p41">
              <a:extLst>
                <a:ext uri="{FF2B5EF4-FFF2-40B4-BE49-F238E27FC236}">
                  <a16:creationId xmlns:a16="http://schemas.microsoft.com/office/drawing/2014/main" id="{6292AE30-4A40-A044-8A1D-E68592328DC9}"/>
                </a:ext>
              </a:extLst>
            </p:cNvPr>
            <p:cNvSpPr/>
            <p:nvPr/>
          </p:nvSpPr>
          <p:spPr>
            <a:xfrm>
              <a:off x="3710305" y="31840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3507;p41">
              <a:extLst>
                <a:ext uri="{FF2B5EF4-FFF2-40B4-BE49-F238E27FC236}">
                  <a16:creationId xmlns:a16="http://schemas.microsoft.com/office/drawing/2014/main" id="{9EBC7675-4BD4-9246-B4E9-9A6E3E9FF340}"/>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3444;p41">
              <a:extLst>
                <a:ext uri="{FF2B5EF4-FFF2-40B4-BE49-F238E27FC236}">
                  <a16:creationId xmlns:a16="http://schemas.microsoft.com/office/drawing/2014/main" id="{852B50EF-60E5-8144-AC15-7F40E9548DF6}"/>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0" name="Google Shape;3444;p41">
              <a:extLst>
                <a:ext uri="{FF2B5EF4-FFF2-40B4-BE49-F238E27FC236}">
                  <a16:creationId xmlns:a16="http://schemas.microsoft.com/office/drawing/2014/main" id="{F65C9FE1-6641-184C-884A-99126A967615}"/>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1" name="Google Shape;3444;p41">
              <a:extLst>
                <a:ext uri="{FF2B5EF4-FFF2-40B4-BE49-F238E27FC236}">
                  <a16:creationId xmlns:a16="http://schemas.microsoft.com/office/drawing/2014/main" id="{E9585B68-C263-5442-8775-777CD5192866}"/>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3444;p41">
              <a:extLst>
                <a:ext uri="{FF2B5EF4-FFF2-40B4-BE49-F238E27FC236}">
                  <a16:creationId xmlns:a16="http://schemas.microsoft.com/office/drawing/2014/main" id="{A133AE64-02C0-F041-8206-90C899171683}"/>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3" name="Google Shape;3444;p41">
              <a:extLst>
                <a:ext uri="{FF2B5EF4-FFF2-40B4-BE49-F238E27FC236}">
                  <a16:creationId xmlns:a16="http://schemas.microsoft.com/office/drawing/2014/main" id="{D918C172-3D13-A242-BB2F-6A88CEE4F07A}"/>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 name="Google Shape;3444;p41">
              <a:extLst>
                <a:ext uri="{FF2B5EF4-FFF2-40B4-BE49-F238E27FC236}">
                  <a16:creationId xmlns:a16="http://schemas.microsoft.com/office/drawing/2014/main" id="{9576E0F6-B16D-D34E-BE5E-F6E90115B241}"/>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 name="Group 137">
            <a:extLst>
              <a:ext uri="{FF2B5EF4-FFF2-40B4-BE49-F238E27FC236}">
                <a16:creationId xmlns:a16="http://schemas.microsoft.com/office/drawing/2014/main" id="{B1DB0172-D7E5-FF43-9E15-CF39575CD3A4}"/>
              </a:ext>
            </a:extLst>
          </p:cNvPr>
          <p:cNvGrpSpPr/>
          <p:nvPr/>
        </p:nvGrpSpPr>
        <p:grpSpPr>
          <a:xfrm>
            <a:off x="10080463" y="2347053"/>
            <a:ext cx="444353" cy="419333"/>
            <a:chOff x="1736615" y="495870"/>
            <a:chExt cx="570390" cy="538273"/>
          </a:xfrm>
          <a:solidFill>
            <a:schemeClr val="accent2">
              <a:lumMod val="20000"/>
              <a:lumOff val="80000"/>
            </a:schemeClr>
          </a:solidFill>
        </p:grpSpPr>
        <p:sp>
          <p:nvSpPr>
            <p:cNvPr id="139" name="Google Shape;620;p19">
              <a:extLst>
                <a:ext uri="{FF2B5EF4-FFF2-40B4-BE49-F238E27FC236}">
                  <a16:creationId xmlns:a16="http://schemas.microsoft.com/office/drawing/2014/main" id="{ACDD1364-E744-924D-9461-A6B2B47008A5}"/>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65D22129-69B5-FC48-871C-7410D507DA98}"/>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1.1</a:t>
              </a:r>
            </a:p>
          </p:txBody>
        </p:sp>
      </p:grpSp>
      <p:grpSp>
        <p:nvGrpSpPr>
          <p:cNvPr id="141" name="Group 140">
            <a:extLst>
              <a:ext uri="{FF2B5EF4-FFF2-40B4-BE49-F238E27FC236}">
                <a16:creationId xmlns:a16="http://schemas.microsoft.com/office/drawing/2014/main" id="{C68C5884-BD44-5046-BF8E-8BB0737CB618}"/>
              </a:ext>
            </a:extLst>
          </p:cNvPr>
          <p:cNvGrpSpPr/>
          <p:nvPr/>
        </p:nvGrpSpPr>
        <p:grpSpPr>
          <a:xfrm>
            <a:off x="10080463" y="1184011"/>
            <a:ext cx="444353" cy="419333"/>
            <a:chOff x="1736615" y="495870"/>
            <a:chExt cx="570390" cy="538273"/>
          </a:xfrm>
          <a:solidFill>
            <a:schemeClr val="accent2">
              <a:lumMod val="20000"/>
              <a:lumOff val="80000"/>
            </a:schemeClr>
          </a:solidFill>
        </p:grpSpPr>
        <p:sp>
          <p:nvSpPr>
            <p:cNvPr id="142" name="Google Shape;620;p19">
              <a:extLst>
                <a:ext uri="{FF2B5EF4-FFF2-40B4-BE49-F238E27FC236}">
                  <a16:creationId xmlns:a16="http://schemas.microsoft.com/office/drawing/2014/main" id="{BDFBD6C9-341A-B14A-A6E3-8AFC1709B60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3" name="TextBox 142">
              <a:extLst>
                <a:ext uri="{FF2B5EF4-FFF2-40B4-BE49-F238E27FC236}">
                  <a16:creationId xmlns:a16="http://schemas.microsoft.com/office/drawing/2014/main" id="{65D63B77-1494-4642-95D5-BDCCEE869536}"/>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grpSp>
        <p:nvGrpSpPr>
          <p:cNvPr id="144" name="Group 143">
            <a:extLst>
              <a:ext uri="{FF2B5EF4-FFF2-40B4-BE49-F238E27FC236}">
                <a16:creationId xmlns:a16="http://schemas.microsoft.com/office/drawing/2014/main" id="{D0EF2230-E673-C647-B8EB-3CF297F3F83F}"/>
              </a:ext>
            </a:extLst>
          </p:cNvPr>
          <p:cNvGrpSpPr/>
          <p:nvPr/>
        </p:nvGrpSpPr>
        <p:grpSpPr>
          <a:xfrm>
            <a:off x="10080463" y="1765532"/>
            <a:ext cx="444353" cy="419333"/>
            <a:chOff x="1736616" y="495870"/>
            <a:chExt cx="570390" cy="538273"/>
          </a:xfrm>
          <a:solidFill>
            <a:schemeClr val="accent2">
              <a:lumMod val="20000"/>
              <a:lumOff val="80000"/>
            </a:schemeClr>
          </a:solidFill>
        </p:grpSpPr>
        <p:sp>
          <p:nvSpPr>
            <p:cNvPr id="145" name="Google Shape;620;p19">
              <a:extLst>
                <a:ext uri="{FF2B5EF4-FFF2-40B4-BE49-F238E27FC236}">
                  <a16:creationId xmlns:a16="http://schemas.microsoft.com/office/drawing/2014/main" id="{51326A26-86F3-C048-BFCF-FBB28AD57B77}"/>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400246DD-3DE5-8D45-8091-A15B1BB59C61}"/>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1.6</a:t>
              </a:r>
            </a:p>
          </p:txBody>
        </p:sp>
      </p:grpSp>
      <p:grpSp>
        <p:nvGrpSpPr>
          <p:cNvPr id="147" name="Group 146">
            <a:extLst>
              <a:ext uri="{FF2B5EF4-FFF2-40B4-BE49-F238E27FC236}">
                <a16:creationId xmlns:a16="http://schemas.microsoft.com/office/drawing/2014/main" id="{9D69A5ED-FF4F-A344-9DF4-15491DDB9A4B}"/>
              </a:ext>
            </a:extLst>
          </p:cNvPr>
          <p:cNvGrpSpPr/>
          <p:nvPr/>
        </p:nvGrpSpPr>
        <p:grpSpPr>
          <a:xfrm>
            <a:off x="10080463" y="3510095"/>
            <a:ext cx="444353" cy="419333"/>
            <a:chOff x="1736615" y="495870"/>
            <a:chExt cx="570390" cy="538273"/>
          </a:xfrm>
          <a:solidFill>
            <a:schemeClr val="accent2">
              <a:lumMod val="20000"/>
              <a:lumOff val="80000"/>
            </a:schemeClr>
          </a:solidFill>
        </p:grpSpPr>
        <p:sp>
          <p:nvSpPr>
            <p:cNvPr id="148" name="Google Shape;620;p19">
              <a:extLst>
                <a:ext uri="{FF2B5EF4-FFF2-40B4-BE49-F238E27FC236}">
                  <a16:creationId xmlns:a16="http://schemas.microsoft.com/office/drawing/2014/main" id="{44BBCF0F-7349-C24E-AB77-F56F8CCCCC2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1E17FCF2-FF22-6F4A-97CE-AF874CE30EE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1.8</a:t>
              </a:r>
            </a:p>
          </p:txBody>
        </p:sp>
      </p:grpSp>
      <p:grpSp>
        <p:nvGrpSpPr>
          <p:cNvPr id="150" name="Group 149">
            <a:extLst>
              <a:ext uri="{FF2B5EF4-FFF2-40B4-BE49-F238E27FC236}">
                <a16:creationId xmlns:a16="http://schemas.microsoft.com/office/drawing/2014/main" id="{02B301A6-97A2-CA45-A05F-147C684F38B1}"/>
              </a:ext>
            </a:extLst>
          </p:cNvPr>
          <p:cNvGrpSpPr/>
          <p:nvPr/>
        </p:nvGrpSpPr>
        <p:grpSpPr>
          <a:xfrm>
            <a:off x="10080463" y="2928573"/>
            <a:ext cx="444353" cy="421200"/>
            <a:chOff x="1736615" y="495869"/>
            <a:chExt cx="570390" cy="540670"/>
          </a:xfrm>
          <a:solidFill>
            <a:schemeClr val="accent2">
              <a:lumMod val="20000"/>
              <a:lumOff val="80000"/>
            </a:schemeClr>
          </a:solidFill>
        </p:grpSpPr>
        <p:sp>
          <p:nvSpPr>
            <p:cNvPr id="151" name="Google Shape;620;p19">
              <a:extLst>
                <a:ext uri="{FF2B5EF4-FFF2-40B4-BE49-F238E27FC236}">
                  <a16:creationId xmlns:a16="http://schemas.microsoft.com/office/drawing/2014/main" id="{43F0CC08-D5C8-1C45-8341-89C8D6F6B91C}"/>
                </a:ext>
              </a:extLst>
            </p:cNvPr>
            <p:cNvSpPr>
              <a:spLocks noChangeAspect="1"/>
            </p:cNvSpPr>
            <p:nvPr/>
          </p:nvSpPr>
          <p:spPr>
            <a:xfrm>
              <a:off x="1752672" y="495869"/>
              <a:ext cx="540670" cy="540670"/>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2" name="TextBox 151">
              <a:extLst>
                <a:ext uri="{FF2B5EF4-FFF2-40B4-BE49-F238E27FC236}">
                  <a16:creationId xmlns:a16="http://schemas.microsoft.com/office/drawing/2014/main" id="{98315919-DF29-374C-AFAD-F851197BDB7C}"/>
                </a:ext>
              </a:extLst>
            </p:cNvPr>
            <p:cNvSpPr txBox="1"/>
            <p:nvPr/>
          </p:nvSpPr>
          <p:spPr>
            <a:xfrm>
              <a:off x="1736615" y="564949"/>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1.3</a:t>
              </a:r>
            </a:p>
          </p:txBody>
        </p:sp>
      </p:grpSp>
      <p:grpSp>
        <p:nvGrpSpPr>
          <p:cNvPr id="153" name="Group 152">
            <a:extLst>
              <a:ext uri="{FF2B5EF4-FFF2-40B4-BE49-F238E27FC236}">
                <a16:creationId xmlns:a16="http://schemas.microsoft.com/office/drawing/2014/main" id="{ECB47C86-759A-6E4B-933B-D50FEB2280AD}"/>
              </a:ext>
            </a:extLst>
          </p:cNvPr>
          <p:cNvGrpSpPr/>
          <p:nvPr/>
        </p:nvGrpSpPr>
        <p:grpSpPr>
          <a:xfrm>
            <a:off x="10080463" y="602490"/>
            <a:ext cx="444353" cy="419333"/>
            <a:chOff x="1736616" y="495870"/>
            <a:chExt cx="570390" cy="538273"/>
          </a:xfrm>
          <a:solidFill>
            <a:schemeClr val="accent2">
              <a:lumMod val="20000"/>
              <a:lumOff val="80000"/>
            </a:schemeClr>
          </a:solidFill>
        </p:grpSpPr>
        <p:sp>
          <p:nvSpPr>
            <p:cNvPr id="179" name="Google Shape;620;p19">
              <a:extLst>
                <a:ext uri="{FF2B5EF4-FFF2-40B4-BE49-F238E27FC236}">
                  <a16:creationId xmlns:a16="http://schemas.microsoft.com/office/drawing/2014/main" id="{5CDD98F0-2B18-6D47-BC86-52403BF0D14A}"/>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0" name="TextBox 179">
              <a:extLst>
                <a:ext uri="{FF2B5EF4-FFF2-40B4-BE49-F238E27FC236}">
                  <a16:creationId xmlns:a16="http://schemas.microsoft.com/office/drawing/2014/main" id="{9E1468E4-61B3-5E45-807A-06D3738B7B72}"/>
                </a:ext>
              </a:extLst>
            </p:cNvPr>
            <p:cNvSpPr txBox="1"/>
            <p:nvPr/>
          </p:nvSpPr>
          <p:spPr>
            <a:xfrm>
              <a:off x="1736616"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grpSp>
        <p:nvGrpSpPr>
          <p:cNvPr id="186" name="Group 185">
            <a:extLst>
              <a:ext uri="{FF2B5EF4-FFF2-40B4-BE49-F238E27FC236}">
                <a16:creationId xmlns:a16="http://schemas.microsoft.com/office/drawing/2014/main" id="{EF716A02-B194-154F-9123-E2DEF387E464}"/>
              </a:ext>
            </a:extLst>
          </p:cNvPr>
          <p:cNvGrpSpPr/>
          <p:nvPr/>
        </p:nvGrpSpPr>
        <p:grpSpPr>
          <a:xfrm>
            <a:off x="10080463" y="4091616"/>
            <a:ext cx="444353" cy="419333"/>
            <a:chOff x="1736615" y="495870"/>
            <a:chExt cx="570390" cy="538273"/>
          </a:xfrm>
          <a:solidFill>
            <a:schemeClr val="accent2">
              <a:lumMod val="20000"/>
              <a:lumOff val="80000"/>
            </a:schemeClr>
          </a:solidFill>
        </p:grpSpPr>
        <p:sp>
          <p:nvSpPr>
            <p:cNvPr id="187" name="Google Shape;620;p19">
              <a:extLst>
                <a:ext uri="{FF2B5EF4-FFF2-40B4-BE49-F238E27FC236}">
                  <a16:creationId xmlns:a16="http://schemas.microsoft.com/office/drawing/2014/main" id="{7F8DCE29-596F-284D-BFC9-013A9E0A88E0}"/>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88" name="TextBox 187">
              <a:extLst>
                <a:ext uri="{FF2B5EF4-FFF2-40B4-BE49-F238E27FC236}">
                  <a16:creationId xmlns:a16="http://schemas.microsoft.com/office/drawing/2014/main" id="{E20EAC1E-029D-3F49-BCA8-509D9442C299}"/>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3.0</a:t>
              </a:r>
            </a:p>
          </p:txBody>
        </p:sp>
      </p:grpSp>
      <p:grpSp>
        <p:nvGrpSpPr>
          <p:cNvPr id="189" name="Group 188">
            <a:extLst>
              <a:ext uri="{FF2B5EF4-FFF2-40B4-BE49-F238E27FC236}">
                <a16:creationId xmlns:a16="http://schemas.microsoft.com/office/drawing/2014/main" id="{75C684B1-AAAD-4043-BDB2-6D0B361D7A2E}"/>
              </a:ext>
            </a:extLst>
          </p:cNvPr>
          <p:cNvGrpSpPr/>
          <p:nvPr/>
        </p:nvGrpSpPr>
        <p:grpSpPr>
          <a:xfrm>
            <a:off x="10080463" y="4673137"/>
            <a:ext cx="444353" cy="419333"/>
            <a:chOff x="1736615" y="495870"/>
            <a:chExt cx="570390" cy="538273"/>
          </a:xfrm>
          <a:solidFill>
            <a:schemeClr val="accent2">
              <a:lumMod val="20000"/>
              <a:lumOff val="80000"/>
            </a:schemeClr>
          </a:solidFill>
        </p:grpSpPr>
        <p:sp>
          <p:nvSpPr>
            <p:cNvPr id="190" name="Google Shape;620;p19">
              <a:extLst>
                <a:ext uri="{FF2B5EF4-FFF2-40B4-BE49-F238E27FC236}">
                  <a16:creationId xmlns:a16="http://schemas.microsoft.com/office/drawing/2014/main" id="{5855DB3C-E395-D94A-BF69-9B9A99AE2C0B}"/>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1" name="TextBox 190">
              <a:extLst>
                <a:ext uri="{FF2B5EF4-FFF2-40B4-BE49-F238E27FC236}">
                  <a16:creationId xmlns:a16="http://schemas.microsoft.com/office/drawing/2014/main" id="{C03C03E3-590D-994B-9A7F-9288100D763D}"/>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2.8</a:t>
              </a:r>
            </a:p>
          </p:txBody>
        </p:sp>
      </p:grpSp>
      <p:grpSp>
        <p:nvGrpSpPr>
          <p:cNvPr id="192" name="Group 191">
            <a:extLst>
              <a:ext uri="{FF2B5EF4-FFF2-40B4-BE49-F238E27FC236}">
                <a16:creationId xmlns:a16="http://schemas.microsoft.com/office/drawing/2014/main" id="{5D164D01-305C-1646-B802-4FCE64B97B17}"/>
              </a:ext>
            </a:extLst>
          </p:cNvPr>
          <p:cNvGrpSpPr/>
          <p:nvPr/>
        </p:nvGrpSpPr>
        <p:grpSpPr>
          <a:xfrm>
            <a:off x="10080463" y="5254658"/>
            <a:ext cx="444353" cy="419333"/>
            <a:chOff x="1736615" y="495870"/>
            <a:chExt cx="570390" cy="538273"/>
          </a:xfrm>
          <a:solidFill>
            <a:schemeClr val="accent2">
              <a:lumMod val="20000"/>
              <a:lumOff val="80000"/>
            </a:schemeClr>
          </a:solidFill>
        </p:grpSpPr>
        <p:sp>
          <p:nvSpPr>
            <p:cNvPr id="193" name="Google Shape;620;p19">
              <a:extLst>
                <a:ext uri="{FF2B5EF4-FFF2-40B4-BE49-F238E27FC236}">
                  <a16:creationId xmlns:a16="http://schemas.microsoft.com/office/drawing/2014/main" id="{3450670D-8B48-6243-BDC5-EB5EBFEC01A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95" name="TextBox 194">
              <a:extLst>
                <a:ext uri="{FF2B5EF4-FFF2-40B4-BE49-F238E27FC236}">
                  <a16:creationId xmlns:a16="http://schemas.microsoft.com/office/drawing/2014/main" id="{8E7A28C5-62C2-B44D-8995-E4BE5BCF25F1}"/>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0.3</a:t>
              </a:r>
            </a:p>
          </p:txBody>
        </p:sp>
      </p:grpSp>
      <p:sp>
        <p:nvSpPr>
          <p:cNvPr id="196" name="Rectangle 195">
            <a:extLst>
              <a:ext uri="{FF2B5EF4-FFF2-40B4-BE49-F238E27FC236}">
                <a16:creationId xmlns:a16="http://schemas.microsoft.com/office/drawing/2014/main" id="{3E74DF2D-9F71-0D44-BD81-715BEED5FA93}"/>
              </a:ext>
            </a:extLst>
          </p:cNvPr>
          <p:cNvSpPr/>
          <p:nvPr/>
        </p:nvSpPr>
        <p:spPr>
          <a:xfrm>
            <a:off x="10425056" y="191893"/>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99" name="Google Shape;804;p40">
            <a:extLst>
              <a:ext uri="{FF2B5EF4-FFF2-40B4-BE49-F238E27FC236}">
                <a16:creationId xmlns:a16="http://schemas.microsoft.com/office/drawing/2014/main" id="{88C9CCD7-B5D3-F445-B590-7E31A2E77EE7}"/>
              </a:ext>
            </a:extLst>
          </p:cNvPr>
          <p:cNvGrpSpPr/>
          <p:nvPr/>
        </p:nvGrpSpPr>
        <p:grpSpPr>
          <a:xfrm rot="19966162">
            <a:off x="10679378" y="748826"/>
            <a:ext cx="782148" cy="399197"/>
            <a:chOff x="2467225" y="2500013"/>
            <a:chExt cx="261325" cy="96525"/>
          </a:xfrm>
          <a:solidFill>
            <a:schemeClr val="tx1">
              <a:lumMod val="50000"/>
              <a:lumOff val="50000"/>
            </a:schemeClr>
          </a:solidFill>
        </p:grpSpPr>
        <p:sp>
          <p:nvSpPr>
            <p:cNvPr id="200" name="Google Shape;805;p40">
              <a:extLst>
                <a:ext uri="{FF2B5EF4-FFF2-40B4-BE49-F238E27FC236}">
                  <a16:creationId xmlns:a16="http://schemas.microsoft.com/office/drawing/2014/main" id="{173A4CBF-54F1-2147-975E-E39296E40A6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4" name="Google Shape;806;p40">
              <a:extLst>
                <a:ext uri="{FF2B5EF4-FFF2-40B4-BE49-F238E27FC236}">
                  <a16:creationId xmlns:a16="http://schemas.microsoft.com/office/drawing/2014/main" id="{02EACE00-94EE-8C49-9A80-F6E436775C4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10" name="Google Shape;804;p40">
            <a:extLst>
              <a:ext uri="{FF2B5EF4-FFF2-40B4-BE49-F238E27FC236}">
                <a16:creationId xmlns:a16="http://schemas.microsoft.com/office/drawing/2014/main" id="{25278909-45C5-AF40-8E02-6C8ED657DAE2}"/>
              </a:ext>
            </a:extLst>
          </p:cNvPr>
          <p:cNvGrpSpPr/>
          <p:nvPr/>
        </p:nvGrpSpPr>
        <p:grpSpPr>
          <a:xfrm rot="19966162">
            <a:off x="9371740" y="5803852"/>
            <a:ext cx="782148" cy="399197"/>
            <a:chOff x="2467225" y="2500013"/>
            <a:chExt cx="261325" cy="96525"/>
          </a:xfrm>
          <a:solidFill>
            <a:schemeClr val="tx1">
              <a:lumMod val="50000"/>
              <a:lumOff val="50000"/>
            </a:schemeClr>
          </a:solidFill>
        </p:grpSpPr>
        <p:sp>
          <p:nvSpPr>
            <p:cNvPr id="211" name="Google Shape;805;p40">
              <a:extLst>
                <a:ext uri="{FF2B5EF4-FFF2-40B4-BE49-F238E27FC236}">
                  <a16:creationId xmlns:a16="http://schemas.microsoft.com/office/drawing/2014/main" id="{04CCBC1F-E9A8-8F40-BE2D-7EF3933B163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2" name="Google Shape;806;p40">
              <a:extLst>
                <a:ext uri="{FF2B5EF4-FFF2-40B4-BE49-F238E27FC236}">
                  <a16:creationId xmlns:a16="http://schemas.microsoft.com/office/drawing/2014/main" id="{9DD73ECE-D258-FC49-A789-0A59C363E67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25" name="Group 124">
            <a:extLst>
              <a:ext uri="{FF2B5EF4-FFF2-40B4-BE49-F238E27FC236}">
                <a16:creationId xmlns:a16="http://schemas.microsoft.com/office/drawing/2014/main" id="{571E7987-75B2-7249-8A94-4CFF511B1C28}"/>
              </a:ext>
            </a:extLst>
          </p:cNvPr>
          <p:cNvGrpSpPr/>
          <p:nvPr/>
        </p:nvGrpSpPr>
        <p:grpSpPr>
          <a:xfrm>
            <a:off x="10077720" y="5758863"/>
            <a:ext cx="444353" cy="419333"/>
            <a:chOff x="1736615" y="495870"/>
            <a:chExt cx="570390" cy="538273"/>
          </a:xfrm>
          <a:solidFill>
            <a:schemeClr val="accent2">
              <a:lumMod val="20000"/>
              <a:lumOff val="80000"/>
            </a:schemeClr>
          </a:solidFill>
        </p:grpSpPr>
        <p:sp>
          <p:nvSpPr>
            <p:cNvPr id="126" name="Google Shape;620;p19">
              <a:extLst>
                <a:ext uri="{FF2B5EF4-FFF2-40B4-BE49-F238E27FC236}">
                  <a16:creationId xmlns:a16="http://schemas.microsoft.com/office/drawing/2014/main" id="{D626FD27-7709-BE47-A7D8-0171C13C1BFE}"/>
                </a:ext>
              </a:extLst>
            </p:cNvPr>
            <p:cNvSpPr>
              <a:spLocks noChangeAspect="1"/>
            </p:cNvSpPr>
            <p:nvPr/>
          </p:nvSpPr>
          <p:spPr>
            <a:xfrm>
              <a:off x="1752673" y="495870"/>
              <a:ext cx="538273" cy="538273"/>
            </a:xfrm>
            <a:prstGeom prst="roundRect">
              <a:avLst>
                <a:gd name="adj" fmla="val 31182"/>
              </a:avLst>
            </a:prstGeom>
            <a:grp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27" name="TextBox 126">
              <a:extLst>
                <a:ext uri="{FF2B5EF4-FFF2-40B4-BE49-F238E27FC236}">
                  <a16:creationId xmlns:a16="http://schemas.microsoft.com/office/drawing/2014/main" id="{435D61DE-A25D-3D43-A648-917AB44536F0}"/>
                </a:ext>
              </a:extLst>
            </p:cNvPr>
            <p:cNvSpPr txBox="1"/>
            <p:nvPr/>
          </p:nvSpPr>
          <p:spPr>
            <a:xfrm>
              <a:off x="1736615" y="564950"/>
              <a:ext cx="570390" cy="434582"/>
            </a:xfrm>
            <a:prstGeom prst="rect">
              <a:avLst/>
            </a:prstGeom>
            <a:noFill/>
          </p:spPr>
          <p:txBody>
            <a:bodyPr wrap="none" rtlCol="0">
              <a:spAutoFit/>
            </a:bodyPr>
            <a:lstStyle/>
            <a:p>
              <a:pPr algn="ctr"/>
              <a:r>
                <a:rPr lang="en-GB" sz="1600" dirty="0">
                  <a:solidFill>
                    <a:schemeClr val="tx1">
                      <a:lumMod val="50000"/>
                      <a:lumOff val="50000"/>
                    </a:schemeClr>
                  </a:solidFill>
                </a:rPr>
                <a:t>0.6</a:t>
              </a:r>
            </a:p>
          </p:txBody>
        </p:sp>
      </p:grpSp>
    </p:spTree>
    <p:extLst>
      <p:ext uri="{BB962C8B-B14F-4D97-AF65-F5344CB8AC3E}">
        <p14:creationId xmlns:p14="http://schemas.microsoft.com/office/powerpoint/2010/main" val="4116942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22" name="TextBox 21">
            <a:extLst>
              <a:ext uri="{FF2B5EF4-FFF2-40B4-BE49-F238E27FC236}">
                <a16:creationId xmlns:a16="http://schemas.microsoft.com/office/drawing/2014/main" id="{9BB916FE-C427-8C4D-94F6-7FCBFA3A95CB}"/>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12555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rgbClr val="FF0000"/>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rgbClr val="FF0000"/>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3" name="Google Shape;3444;p41">
            <a:extLst>
              <a:ext uri="{FF2B5EF4-FFF2-40B4-BE49-F238E27FC236}">
                <a16:creationId xmlns:a16="http://schemas.microsoft.com/office/drawing/2014/main" id="{20BEED81-5CA7-F746-98AA-B4B04DB3201B}"/>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cxnSp>
        <p:nvCxnSpPr>
          <p:cNvPr id="182" name="Google Shape;3510;p41">
            <a:extLst>
              <a:ext uri="{FF2B5EF4-FFF2-40B4-BE49-F238E27FC236}">
                <a16:creationId xmlns:a16="http://schemas.microsoft.com/office/drawing/2014/main" id="{5832616C-1EB7-2C4C-BF42-18565ED77282}"/>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rgbClr val="FF0000">
              <a:alpha val="200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00" name="TextBox 99">
            <a:extLst>
              <a:ext uri="{FF2B5EF4-FFF2-40B4-BE49-F238E27FC236}">
                <a16:creationId xmlns:a16="http://schemas.microsoft.com/office/drawing/2014/main" id="{7EF43F6A-8381-1E4B-A347-CDD1325C4403}"/>
              </a:ext>
            </a:extLst>
          </p:cNvPr>
          <p:cNvSpPr txBox="1"/>
          <p:nvPr/>
        </p:nvSpPr>
        <p:spPr>
          <a:xfrm>
            <a:off x="9793762" y="3365742"/>
            <a:ext cx="1519382" cy="830997"/>
          </a:xfrm>
          <a:prstGeom prst="rect">
            <a:avLst/>
          </a:prstGeom>
          <a:noFill/>
        </p:spPr>
        <p:txBody>
          <a:bodyPr wrap="square" rtlCol="0">
            <a:spAutoFit/>
          </a:bodyPr>
          <a:lstStyle/>
          <a:p>
            <a:pPr algn="ctr"/>
            <a:r>
              <a:rPr lang="en-GB" sz="1600" b="1" dirty="0">
                <a:solidFill>
                  <a:srgbClr val="FF0000"/>
                </a:solidFill>
                <a:latin typeface="Times" pitchFamily="2" charset="0"/>
              </a:rPr>
              <a:t>HIGH VALUE</a:t>
            </a:r>
          </a:p>
          <a:p>
            <a:pPr algn="ctr"/>
            <a:r>
              <a:rPr lang="en-GB" sz="1600" dirty="0">
                <a:solidFill>
                  <a:srgbClr val="FF0000"/>
                </a:solidFill>
                <a:latin typeface="Times" pitchFamily="2" charset="0"/>
              </a:rPr>
              <a:t>Discord subsequence</a:t>
            </a:r>
          </a:p>
        </p:txBody>
      </p:sp>
      <p:grpSp>
        <p:nvGrpSpPr>
          <p:cNvPr id="101" name="Google Shape;810;p40">
            <a:extLst>
              <a:ext uri="{FF2B5EF4-FFF2-40B4-BE49-F238E27FC236}">
                <a16:creationId xmlns:a16="http://schemas.microsoft.com/office/drawing/2014/main" id="{1084225C-A2C7-D345-93DA-98503EA538E3}"/>
              </a:ext>
            </a:extLst>
          </p:cNvPr>
          <p:cNvGrpSpPr/>
          <p:nvPr/>
        </p:nvGrpSpPr>
        <p:grpSpPr>
          <a:xfrm rot="10041470" flipH="1">
            <a:off x="6464585" y="3524117"/>
            <a:ext cx="3376320" cy="491927"/>
            <a:chOff x="2467225" y="2477591"/>
            <a:chExt cx="761538" cy="118947"/>
          </a:xfrm>
          <a:solidFill>
            <a:srgbClr val="FF0000"/>
          </a:solidFill>
        </p:grpSpPr>
        <p:sp>
          <p:nvSpPr>
            <p:cNvPr id="102" name="Google Shape;811;p40">
              <a:extLst>
                <a:ext uri="{FF2B5EF4-FFF2-40B4-BE49-F238E27FC236}">
                  <a16:creationId xmlns:a16="http://schemas.microsoft.com/office/drawing/2014/main" id="{4283D4B6-7F94-F648-A980-959EFF296B86}"/>
                </a:ext>
              </a:extLst>
            </p:cNvPr>
            <p:cNvSpPr/>
            <p:nvPr/>
          </p:nvSpPr>
          <p:spPr>
            <a:xfrm rot="21501415">
              <a:off x="2480418" y="2477591"/>
              <a:ext cx="748345" cy="79148"/>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3" name="Google Shape;812;p40">
              <a:extLst>
                <a:ext uri="{FF2B5EF4-FFF2-40B4-BE49-F238E27FC236}">
                  <a16:creationId xmlns:a16="http://schemas.microsoft.com/office/drawing/2014/main" id="{46FBD8B4-17A9-324C-8AAB-3F1D91E94F64}"/>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12" name="TextBox 111">
            <a:extLst>
              <a:ext uri="{FF2B5EF4-FFF2-40B4-BE49-F238E27FC236}">
                <a16:creationId xmlns:a16="http://schemas.microsoft.com/office/drawing/2014/main" id="{3EC05816-9687-BA4A-AD2D-CD560B585980}"/>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Tree>
    <p:extLst>
      <p:ext uri="{BB962C8B-B14F-4D97-AF65-F5344CB8AC3E}">
        <p14:creationId xmlns:p14="http://schemas.microsoft.com/office/powerpoint/2010/main" val="1285381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103A0D33-5C0D-5A43-ABAB-675E2AC56F8F}"/>
              </a:ext>
            </a:extLst>
          </p:cNvPr>
          <p:cNvGrpSpPr/>
          <p:nvPr/>
        </p:nvGrpSpPr>
        <p:grpSpPr>
          <a:xfrm>
            <a:off x="2392020" y="598259"/>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
        <p:nvSpPr>
          <p:cNvPr id="35" name="Google Shape;3469;p41">
            <a:extLst>
              <a:ext uri="{FF2B5EF4-FFF2-40B4-BE49-F238E27FC236}">
                <a16:creationId xmlns:a16="http://schemas.microsoft.com/office/drawing/2014/main" id="{61C0444E-9E10-B248-8DFE-8039CBF0FD2D}"/>
              </a:ext>
            </a:extLst>
          </p:cNvPr>
          <p:cNvSpPr/>
          <p:nvPr/>
        </p:nvSpPr>
        <p:spPr>
          <a:xfrm>
            <a:off x="8019439" y="1870240"/>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221277" y="3089994"/>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424601" y="1463670"/>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228907" y="1870240"/>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432231" y="2683423"/>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495527" y="3340163"/>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3938637" y="3021950"/>
            <a:ext cx="213947" cy="184038"/>
          </a:xfrm>
          <a:prstGeom prst="straightConnector1">
            <a:avLst/>
          </a:prstGeom>
          <a:noFill/>
          <a:ln w="9525" cap="flat" cmpd="sng">
            <a:solidFill>
              <a:schemeClr val="accent6"/>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381049" y="2981548"/>
            <a:ext cx="181829" cy="67638"/>
          </a:xfrm>
          <a:prstGeom prst="straightConnector1">
            <a:avLst/>
          </a:prstGeom>
          <a:noFill/>
          <a:ln w="9525" cap="flat" cmpd="sng">
            <a:solidFill>
              <a:schemeClr val="accent6"/>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4752511" y="1883812"/>
            <a:ext cx="351458" cy="1083962"/>
          </a:xfrm>
          <a:prstGeom prst="straightConnector1">
            <a:avLst/>
          </a:prstGeom>
          <a:noFill/>
          <a:ln w="9525" cap="flat" cmpd="sng">
            <a:solidFill>
              <a:schemeClr val="accent6"/>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244895" y="1883812"/>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653869" y="878138"/>
            <a:ext cx="371652" cy="2305867"/>
          </a:xfrm>
          <a:prstGeom prst="straightConnector1">
            <a:avLst/>
          </a:prstGeom>
          <a:noFill/>
          <a:ln w="9525" cap="flat" cmpd="sng">
            <a:solidFill>
              <a:schemeClr val="dk1"/>
            </a:solidFill>
            <a:prstDash val="solid"/>
            <a:round/>
            <a:headEnd type="none" w="med" len="med"/>
            <a:tailEnd type="none" w="med" len="med"/>
          </a:ln>
        </p:spPr>
      </p:cxn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510809" y="683452"/>
            <a:ext cx="380452" cy="2500554"/>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180792" y="624583"/>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048190" y="3171185"/>
            <a:ext cx="188179" cy="79817"/>
          </a:xfrm>
          <a:prstGeom prst="straightConnector1">
            <a:avLst/>
          </a:prstGeom>
          <a:noFill/>
          <a:ln w="9525" cap="flat" cmpd="sng">
            <a:solidFill>
              <a:schemeClr val="accent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497412" y="3103566"/>
            <a:ext cx="184211" cy="0"/>
          </a:xfrm>
          <a:prstGeom prst="straightConnector1">
            <a:avLst/>
          </a:prstGeom>
          <a:noFill/>
          <a:ln w="9525" cap="flat" cmpd="sng">
            <a:solidFill>
              <a:schemeClr val="accent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7855866" y="1667334"/>
            <a:ext cx="336995" cy="1314214"/>
          </a:xfrm>
          <a:prstGeom prst="straightConnector1">
            <a:avLst/>
          </a:prstGeom>
          <a:noFill/>
          <a:ln w="9525" cap="flat" cmpd="sng">
            <a:solidFill>
              <a:schemeClr val="accent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374080" y="1582468"/>
            <a:ext cx="193765" cy="103486"/>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3438;p41">
            <a:extLst>
              <a:ext uri="{FF2B5EF4-FFF2-40B4-BE49-F238E27FC236}">
                <a16:creationId xmlns:a16="http://schemas.microsoft.com/office/drawing/2014/main" id="{DD294B31-C9B3-8040-8F84-EF4085C2E974}"/>
              </a:ext>
            </a:extLst>
          </p:cNvPr>
          <p:cNvCxnSpPr>
            <a:cxnSpLocks/>
          </p:cNvCxnSpPr>
          <p:nvPr/>
        </p:nvCxnSpPr>
        <p:spPr>
          <a:xfrm>
            <a:off x="2835576" y="6066625"/>
            <a:ext cx="6282134" cy="0"/>
          </a:xfrm>
          <a:prstGeom prst="straightConnector1">
            <a:avLst/>
          </a:prstGeom>
          <a:noFill/>
          <a:ln w="9525" cap="flat" cmpd="sng">
            <a:solidFill>
              <a:srgbClr val="CCCCCC"/>
            </a:solidFill>
            <a:prstDash val="solid"/>
            <a:round/>
            <a:headEnd type="none" w="med" len="med"/>
            <a:tailEnd type="none" w="med" len="med"/>
          </a:ln>
        </p:spPr>
      </p:cxnSp>
      <p:sp>
        <p:nvSpPr>
          <p:cNvPr id="154" name="Google Shape;3469;p41">
            <a:extLst>
              <a:ext uri="{FF2B5EF4-FFF2-40B4-BE49-F238E27FC236}">
                <a16:creationId xmlns:a16="http://schemas.microsoft.com/office/drawing/2014/main" id="{5290C033-1BAB-A74B-9456-CB7998B11084}"/>
              </a:ext>
            </a:extLst>
          </p:cNvPr>
          <p:cNvSpPr/>
          <p:nvPr/>
        </p:nvSpPr>
        <p:spPr>
          <a:xfrm>
            <a:off x="8019439" y="4837291"/>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5" name="Google Shape;3470;p41">
            <a:extLst>
              <a:ext uri="{FF2B5EF4-FFF2-40B4-BE49-F238E27FC236}">
                <a16:creationId xmlns:a16="http://schemas.microsoft.com/office/drawing/2014/main" id="{956EB231-9FC4-7B49-9D46-B09E2BBDE0B1}"/>
              </a:ext>
            </a:extLst>
          </p:cNvPr>
          <p:cNvSpPr/>
          <p:nvPr/>
        </p:nvSpPr>
        <p:spPr>
          <a:xfrm>
            <a:off x="7221277" y="6057045"/>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6" name="Google Shape;3471;p41">
            <a:extLst>
              <a:ext uri="{FF2B5EF4-FFF2-40B4-BE49-F238E27FC236}">
                <a16:creationId xmlns:a16="http://schemas.microsoft.com/office/drawing/2014/main" id="{BBC6974E-E46F-3043-99FC-8311A8E70D75}"/>
              </a:ext>
            </a:extLst>
          </p:cNvPr>
          <p:cNvSpPr/>
          <p:nvPr/>
        </p:nvSpPr>
        <p:spPr>
          <a:xfrm>
            <a:off x="6424601" y="4430721"/>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7" name="Google Shape;3472;p41">
            <a:extLst>
              <a:ext uri="{FF2B5EF4-FFF2-40B4-BE49-F238E27FC236}">
                <a16:creationId xmlns:a16="http://schemas.microsoft.com/office/drawing/2014/main" id="{B938B775-4A9A-BB4B-B014-D4C74DAF0823}"/>
              </a:ext>
            </a:extLst>
          </p:cNvPr>
          <p:cNvSpPr/>
          <p:nvPr/>
        </p:nvSpPr>
        <p:spPr>
          <a:xfrm>
            <a:off x="5228907" y="4837291"/>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3473;p41">
            <a:extLst>
              <a:ext uri="{FF2B5EF4-FFF2-40B4-BE49-F238E27FC236}">
                <a16:creationId xmlns:a16="http://schemas.microsoft.com/office/drawing/2014/main" id="{D52BAF8E-9D40-954B-9E4A-AFF208729B69}"/>
              </a:ext>
            </a:extLst>
          </p:cNvPr>
          <p:cNvSpPr/>
          <p:nvPr/>
        </p:nvSpPr>
        <p:spPr>
          <a:xfrm>
            <a:off x="4432231" y="5650474"/>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2" name="Google Shape;3434;p41">
            <a:extLst>
              <a:ext uri="{FF2B5EF4-FFF2-40B4-BE49-F238E27FC236}">
                <a16:creationId xmlns:a16="http://schemas.microsoft.com/office/drawing/2014/main" id="{DC292E26-1865-D547-849E-668823597AD0}"/>
              </a:ext>
            </a:extLst>
          </p:cNvPr>
          <p:cNvCxnSpPr>
            <a:cxnSpLocks/>
          </p:cNvCxnSpPr>
          <p:nvPr/>
        </p:nvCxnSpPr>
        <p:spPr>
          <a:xfrm>
            <a:off x="2835576" y="450258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3" name="Google Shape;3435;p41">
            <a:extLst>
              <a:ext uri="{FF2B5EF4-FFF2-40B4-BE49-F238E27FC236}">
                <a16:creationId xmlns:a16="http://schemas.microsoft.com/office/drawing/2014/main" id="{10F8BEE9-4EE1-8849-8488-81C891C334E2}"/>
              </a:ext>
            </a:extLst>
          </p:cNvPr>
          <p:cNvCxnSpPr>
            <a:cxnSpLocks/>
          </p:cNvCxnSpPr>
          <p:nvPr/>
        </p:nvCxnSpPr>
        <p:spPr>
          <a:xfrm>
            <a:off x="2835576" y="489359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5" name="Google Shape;3436;p41">
            <a:extLst>
              <a:ext uri="{FF2B5EF4-FFF2-40B4-BE49-F238E27FC236}">
                <a16:creationId xmlns:a16="http://schemas.microsoft.com/office/drawing/2014/main" id="{5467FB99-AA32-3F49-87F2-780E6246EDD4}"/>
              </a:ext>
            </a:extLst>
          </p:cNvPr>
          <p:cNvCxnSpPr>
            <a:cxnSpLocks/>
          </p:cNvCxnSpPr>
          <p:nvPr/>
        </p:nvCxnSpPr>
        <p:spPr>
          <a:xfrm>
            <a:off x="2835576" y="5284605"/>
            <a:ext cx="6282134" cy="0"/>
          </a:xfrm>
          <a:prstGeom prst="straightConnector1">
            <a:avLst/>
          </a:prstGeom>
          <a:noFill/>
          <a:ln w="9525" cap="flat" cmpd="sng">
            <a:solidFill>
              <a:srgbClr val="CCCCCC"/>
            </a:solidFill>
            <a:prstDash val="solid"/>
            <a:round/>
            <a:headEnd type="none" w="med" len="med"/>
            <a:tailEnd type="none" w="med" len="med"/>
          </a:ln>
        </p:spPr>
      </p:cxnSp>
      <p:cxnSp>
        <p:nvCxnSpPr>
          <p:cNvPr id="206" name="Google Shape;3437;p41">
            <a:extLst>
              <a:ext uri="{FF2B5EF4-FFF2-40B4-BE49-F238E27FC236}">
                <a16:creationId xmlns:a16="http://schemas.microsoft.com/office/drawing/2014/main" id="{9DE575EC-9CC0-4C43-B7EF-2FC6061BCBE9}"/>
              </a:ext>
            </a:extLst>
          </p:cNvPr>
          <p:cNvCxnSpPr>
            <a:cxnSpLocks/>
          </p:cNvCxnSpPr>
          <p:nvPr/>
        </p:nvCxnSpPr>
        <p:spPr>
          <a:xfrm>
            <a:off x="2835576" y="5675615"/>
            <a:ext cx="6282134" cy="0"/>
          </a:xfrm>
          <a:prstGeom prst="straightConnector1">
            <a:avLst/>
          </a:prstGeom>
          <a:noFill/>
          <a:ln w="9525" cap="flat" cmpd="sng">
            <a:solidFill>
              <a:srgbClr val="CCCCCC"/>
            </a:solidFill>
            <a:prstDash val="solid"/>
            <a:round/>
            <a:headEnd type="none" w="med" len="med"/>
            <a:tailEnd type="none" w="med" len="med"/>
          </a:ln>
        </p:spPr>
      </p:cxnSp>
      <p:sp>
        <p:nvSpPr>
          <p:cNvPr id="208" name="Google Shape;3439;p41">
            <a:extLst>
              <a:ext uri="{FF2B5EF4-FFF2-40B4-BE49-F238E27FC236}">
                <a16:creationId xmlns:a16="http://schemas.microsoft.com/office/drawing/2014/main" id="{C88675B4-4CA2-E640-BBDF-0FDEAA9CE052}"/>
              </a:ext>
            </a:extLst>
          </p:cNvPr>
          <p:cNvSpPr/>
          <p:nvPr/>
        </p:nvSpPr>
        <p:spPr>
          <a:xfrm>
            <a:off x="2835576" y="6457635"/>
            <a:ext cx="6282134" cy="27061"/>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209" name="Google Shape;3434;p41">
            <a:extLst>
              <a:ext uri="{FF2B5EF4-FFF2-40B4-BE49-F238E27FC236}">
                <a16:creationId xmlns:a16="http://schemas.microsoft.com/office/drawing/2014/main" id="{D6A24232-2001-A14E-A6E5-2E6E64FCB83C}"/>
              </a:ext>
            </a:extLst>
          </p:cNvPr>
          <p:cNvCxnSpPr>
            <a:cxnSpLocks/>
          </p:cNvCxnSpPr>
          <p:nvPr/>
        </p:nvCxnSpPr>
        <p:spPr>
          <a:xfrm>
            <a:off x="2835576" y="4111575"/>
            <a:ext cx="6282134" cy="0"/>
          </a:xfrm>
          <a:prstGeom prst="straightConnector1">
            <a:avLst/>
          </a:prstGeom>
          <a:noFill/>
          <a:ln w="9525" cap="flat" cmpd="sng">
            <a:solidFill>
              <a:srgbClr val="CCCCCC"/>
            </a:solidFill>
            <a:prstDash val="solid"/>
            <a:round/>
            <a:headEnd type="none" w="med" len="med"/>
            <a:tailEnd type="none" w="med" len="med"/>
          </a:ln>
        </p:spPr>
      </p:cxnSp>
      <p:sp>
        <p:nvSpPr>
          <p:cNvPr id="194" name="TextBox 193">
            <a:extLst>
              <a:ext uri="{FF2B5EF4-FFF2-40B4-BE49-F238E27FC236}">
                <a16:creationId xmlns:a16="http://schemas.microsoft.com/office/drawing/2014/main" id="{C92069F0-58E7-7742-911E-CB43B05893BB}"/>
              </a:ext>
            </a:extLst>
          </p:cNvPr>
          <p:cNvSpPr txBox="1"/>
          <p:nvPr/>
        </p:nvSpPr>
        <p:spPr>
          <a:xfrm>
            <a:off x="2444116" y="4741960"/>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97" name="TextBox 196">
            <a:extLst>
              <a:ext uri="{FF2B5EF4-FFF2-40B4-BE49-F238E27FC236}">
                <a16:creationId xmlns:a16="http://schemas.microsoft.com/office/drawing/2014/main" id="{AA02B72B-4F89-2B47-9026-D80DD5C7F4BC}"/>
              </a:ext>
            </a:extLst>
          </p:cNvPr>
          <p:cNvSpPr txBox="1"/>
          <p:nvPr/>
        </p:nvSpPr>
        <p:spPr>
          <a:xfrm>
            <a:off x="2444116" y="551665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sp>
        <p:nvSpPr>
          <p:cNvPr id="198" name="TextBox 197">
            <a:extLst>
              <a:ext uri="{FF2B5EF4-FFF2-40B4-BE49-F238E27FC236}">
                <a16:creationId xmlns:a16="http://schemas.microsoft.com/office/drawing/2014/main" id="{8AE9EC14-0618-1C4B-8C99-2BB1864CEBC5}"/>
              </a:ext>
            </a:extLst>
          </p:cNvPr>
          <p:cNvSpPr txBox="1"/>
          <p:nvPr/>
        </p:nvSpPr>
        <p:spPr>
          <a:xfrm>
            <a:off x="2444117" y="3955008"/>
            <a:ext cx="288861" cy="338554"/>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sp>
        <p:nvSpPr>
          <p:cNvPr id="201" name="TextBox 200">
            <a:extLst>
              <a:ext uri="{FF2B5EF4-FFF2-40B4-BE49-F238E27FC236}">
                <a16:creationId xmlns:a16="http://schemas.microsoft.com/office/drawing/2014/main" id="{B71C9621-C8D0-614A-B6C0-156411EFD909}"/>
              </a:ext>
            </a:extLst>
          </p:cNvPr>
          <p:cNvSpPr txBox="1"/>
          <p:nvPr/>
        </p:nvSpPr>
        <p:spPr>
          <a:xfrm>
            <a:off x="2444116" y="6294573"/>
            <a:ext cx="288862" cy="338554"/>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nvGrpSpPr>
          <p:cNvPr id="211" name="Google Shape;810;p40">
            <a:extLst>
              <a:ext uri="{FF2B5EF4-FFF2-40B4-BE49-F238E27FC236}">
                <a16:creationId xmlns:a16="http://schemas.microsoft.com/office/drawing/2014/main" id="{74C4E1D5-0E5F-0F44-86B9-F72B8B80FEC7}"/>
              </a:ext>
            </a:extLst>
          </p:cNvPr>
          <p:cNvGrpSpPr/>
          <p:nvPr/>
        </p:nvGrpSpPr>
        <p:grpSpPr>
          <a:xfrm rot="21432794" flipH="1">
            <a:off x="2180427" y="6068545"/>
            <a:ext cx="1158598" cy="399197"/>
            <a:chOff x="2467225" y="2500013"/>
            <a:chExt cx="261325" cy="96525"/>
          </a:xfrm>
          <a:solidFill>
            <a:schemeClr val="accent6"/>
          </a:solidFill>
        </p:grpSpPr>
        <p:sp>
          <p:nvSpPr>
            <p:cNvPr id="215" name="Google Shape;811;p40">
              <a:extLst>
                <a:ext uri="{FF2B5EF4-FFF2-40B4-BE49-F238E27FC236}">
                  <a16:creationId xmlns:a16="http://schemas.microsoft.com/office/drawing/2014/main" id="{E38BB5FC-89C7-DD4D-9B69-D4614BAC9BEF}"/>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sp>
          <p:nvSpPr>
            <p:cNvPr id="216" name="Google Shape;812;p40">
              <a:extLst>
                <a:ext uri="{FF2B5EF4-FFF2-40B4-BE49-F238E27FC236}">
                  <a16:creationId xmlns:a16="http://schemas.microsoft.com/office/drawing/2014/main" id="{B6A5A04B-2661-D647-B0B3-990FBE9BC3A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6"/>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65" name="Google Shape;3440;p41">
            <a:extLst>
              <a:ext uri="{FF2B5EF4-FFF2-40B4-BE49-F238E27FC236}">
                <a16:creationId xmlns:a16="http://schemas.microsoft.com/office/drawing/2014/main" id="{B8CDCDBF-1539-B741-B4C0-56B18DCC75FA}"/>
              </a:ext>
            </a:extLst>
          </p:cNvPr>
          <p:cNvSpPr/>
          <p:nvPr/>
        </p:nvSpPr>
        <p:spPr>
          <a:xfrm>
            <a:off x="4750058" y="540021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6" name="Google Shape;3441;p41">
            <a:extLst>
              <a:ext uri="{FF2B5EF4-FFF2-40B4-BE49-F238E27FC236}">
                <a16:creationId xmlns:a16="http://schemas.microsoft.com/office/drawing/2014/main" id="{270DE878-0019-6740-8500-B41E02C30361}"/>
              </a:ext>
            </a:extLst>
          </p:cNvPr>
          <p:cNvSpPr/>
          <p:nvPr/>
        </p:nvSpPr>
        <p:spPr>
          <a:xfrm>
            <a:off x="5192521" y="534629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3442;p41">
            <a:extLst>
              <a:ext uri="{FF2B5EF4-FFF2-40B4-BE49-F238E27FC236}">
                <a16:creationId xmlns:a16="http://schemas.microsoft.com/office/drawing/2014/main" id="{E49C31B5-D5AB-6C44-89DF-62627D342B38}"/>
              </a:ext>
            </a:extLst>
          </p:cNvPr>
          <p:cNvSpPr/>
          <p:nvPr/>
        </p:nvSpPr>
        <p:spPr>
          <a:xfrm>
            <a:off x="5670448" y="495372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8" name="Google Shape;3443;p41">
            <a:extLst>
              <a:ext uri="{FF2B5EF4-FFF2-40B4-BE49-F238E27FC236}">
                <a16:creationId xmlns:a16="http://schemas.microsoft.com/office/drawing/2014/main" id="{EE6851A2-CCF0-D44F-B100-71B41CF91752}"/>
              </a:ext>
            </a:extLst>
          </p:cNvPr>
          <p:cNvSpPr/>
          <p:nvPr/>
        </p:nvSpPr>
        <p:spPr>
          <a:xfrm>
            <a:off x="6080223" y="4066117"/>
            <a:ext cx="211650" cy="211650"/>
          </a:xfrm>
          <a:prstGeom prst="ellipse">
            <a:avLst/>
          </a:prstGeom>
          <a:solidFill>
            <a:schemeClr val="accent2">
              <a:alpha val="3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9" name="Google Shape;3444;p41">
            <a:extLst>
              <a:ext uri="{FF2B5EF4-FFF2-40B4-BE49-F238E27FC236}">
                <a16:creationId xmlns:a16="http://schemas.microsoft.com/office/drawing/2014/main" id="{50AA7029-DB0D-1B45-8E6E-683EF8F7B7B0}"/>
              </a:ext>
            </a:extLst>
          </p:cNvPr>
          <p:cNvSpPr/>
          <p:nvPr/>
        </p:nvSpPr>
        <p:spPr>
          <a:xfrm>
            <a:off x="6550174" y="4233027"/>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3445;p41">
            <a:extLst>
              <a:ext uri="{FF2B5EF4-FFF2-40B4-BE49-F238E27FC236}">
                <a16:creationId xmlns:a16="http://schemas.microsoft.com/office/drawing/2014/main" id="{56DB7CA5-548F-3E42-8403-844210808296}"/>
              </a:ext>
            </a:extLst>
          </p:cNvPr>
          <p:cNvSpPr/>
          <p:nvPr/>
        </p:nvSpPr>
        <p:spPr>
          <a:xfrm>
            <a:off x="4307779" y="516046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1" name="Google Shape;3507;p41">
            <a:extLst>
              <a:ext uri="{FF2B5EF4-FFF2-40B4-BE49-F238E27FC236}">
                <a16:creationId xmlns:a16="http://schemas.microsoft.com/office/drawing/2014/main" id="{A97717D1-BC2C-754A-869F-27A7646C3FAD}"/>
              </a:ext>
            </a:extLst>
          </p:cNvPr>
          <p:cNvSpPr/>
          <p:nvPr/>
        </p:nvSpPr>
        <p:spPr>
          <a:xfrm>
            <a:off x="3860512" y="6254422"/>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6" name="Google Shape;3444;p41">
            <a:extLst>
              <a:ext uri="{FF2B5EF4-FFF2-40B4-BE49-F238E27FC236}">
                <a16:creationId xmlns:a16="http://schemas.microsoft.com/office/drawing/2014/main" id="{93468F0D-51DF-614E-A6E6-B12D54B74103}"/>
              </a:ext>
            </a:extLst>
          </p:cNvPr>
          <p:cNvSpPr/>
          <p:nvPr/>
        </p:nvSpPr>
        <p:spPr>
          <a:xfrm>
            <a:off x="3379109" y="5932663"/>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3444;p41">
            <a:extLst>
              <a:ext uri="{FF2B5EF4-FFF2-40B4-BE49-F238E27FC236}">
                <a16:creationId xmlns:a16="http://schemas.microsoft.com/office/drawing/2014/main" id="{B3E28E0D-291C-4E44-8EB2-56D822438193}"/>
              </a:ext>
            </a:extLst>
          </p:cNvPr>
          <p:cNvSpPr/>
          <p:nvPr/>
        </p:nvSpPr>
        <p:spPr>
          <a:xfrm>
            <a:off x="6966445" y="6250045"/>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59" name="Google Shape;3508;p41">
            <a:extLst>
              <a:ext uri="{FF2B5EF4-FFF2-40B4-BE49-F238E27FC236}">
                <a16:creationId xmlns:a16="http://schemas.microsoft.com/office/drawing/2014/main" id="{DDD67B83-BA50-4E46-9D87-6802EAE0D9F2}"/>
              </a:ext>
            </a:extLst>
          </p:cNvPr>
          <p:cNvCxnSpPr>
            <a:cxnSpLocks/>
          </p:cNvCxnSpPr>
          <p:nvPr/>
        </p:nvCxnSpPr>
        <p:spPr>
          <a:xfrm>
            <a:off x="3601038" y="6130850"/>
            <a:ext cx="220387" cy="163723"/>
          </a:xfrm>
          <a:prstGeom prst="straightConnector1">
            <a:avLst/>
          </a:prstGeom>
          <a:noFill/>
          <a:ln w="9525" cap="flat" cmpd="sng">
            <a:solidFill>
              <a:schemeClr val="accent2"/>
            </a:solidFill>
            <a:prstDash val="solid"/>
            <a:round/>
            <a:headEnd type="none" w="med" len="med"/>
            <a:tailEnd type="none" w="med" len="med"/>
          </a:ln>
        </p:spPr>
      </p:cxnSp>
      <p:cxnSp>
        <p:nvCxnSpPr>
          <p:cNvPr id="160" name="Google Shape;3509;p41">
            <a:extLst>
              <a:ext uri="{FF2B5EF4-FFF2-40B4-BE49-F238E27FC236}">
                <a16:creationId xmlns:a16="http://schemas.microsoft.com/office/drawing/2014/main" id="{09B04A08-D6E7-6E43-A745-3A4E35156122}"/>
              </a:ext>
            </a:extLst>
          </p:cNvPr>
          <p:cNvCxnSpPr>
            <a:cxnSpLocks/>
          </p:cNvCxnSpPr>
          <p:nvPr/>
        </p:nvCxnSpPr>
        <p:spPr>
          <a:xfrm flipV="1">
            <a:off x="4027466" y="5390087"/>
            <a:ext cx="279247" cy="827966"/>
          </a:xfrm>
          <a:prstGeom prst="straightConnector1">
            <a:avLst/>
          </a:prstGeom>
          <a:noFill/>
          <a:ln w="9525" cap="flat" cmpd="sng">
            <a:solidFill>
              <a:schemeClr val="accent2"/>
            </a:solidFill>
            <a:prstDash val="solid"/>
            <a:round/>
            <a:headEnd type="none" w="med" len="med"/>
            <a:tailEnd type="none" w="med" len="med"/>
          </a:ln>
        </p:spPr>
      </p:cxnSp>
      <p:cxnSp>
        <p:nvCxnSpPr>
          <p:cNvPr id="161" name="Google Shape;3510;p41">
            <a:extLst>
              <a:ext uri="{FF2B5EF4-FFF2-40B4-BE49-F238E27FC236}">
                <a16:creationId xmlns:a16="http://schemas.microsoft.com/office/drawing/2014/main" id="{75AF5F3C-5CD0-CA44-991D-A1C57FDC4DBA}"/>
              </a:ext>
            </a:extLst>
          </p:cNvPr>
          <p:cNvCxnSpPr>
            <a:cxnSpLocks/>
          </p:cNvCxnSpPr>
          <p:nvPr/>
        </p:nvCxnSpPr>
        <p:spPr>
          <a:xfrm>
            <a:off x="4568168" y="5322528"/>
            <a:ext cx="139065" cy="125362"/>
          </a:xfrm>
          <a:prstGeom prst="straightConnector1">
            <a:avLst/>
          </a:prstGeom>
          <a:noFill/>
          <a:ln w="9525" cap="flat" cmpd="sng">
            <a:solidFill>
              <a:schemeClr val="accent2"/>
            </a:solidFill>
            <a:prstDash val="solid"/>
            <a:round/>
            <a:headEnd type="none" w="med" len="med"/>
            <a:tailEnd type="none" w="med" len="med"/>
          </a:ln>
        </p:spPr>
      </p:cxnSp>
      <p:cxnSp>
        <p:nvCxnSpPr>
          <p:cNvPr id="162" name="Google Shape;3511;p41">
            <a:extLst>
              <a:ext uri="{FF2B5EF4-FFF2-40B4-BE49-F238E27FC236}">
                <a16:creationId xmlns:a16="http://schemas.microsoft.com/office/drawing/2014/main" id="{FA0AF926-14E3-A748-B5CF-DEA919702B38}"/>
              </a:ext>
            </a:extLst>
          </p:cNvPr>
          <p:cNvCxnSpPr>
            <a:cxnSpLocks/>
          </p:cNvCxnSpPr>
          <p:nvPr/>
        </p:nvCxnSpPr>
        <p:spPr>
          <a:xfrm flipV="1">
            <a:off x="5000342" y="5471791"/>
            <a:ext cx="169882" cy="34249"/>
          </a:xfrm>
          <a:prstGeom prst="straightConnector1">
            <a:avLst/>
          </a:prstGeom>
          <a:noFill/>
          <a:ln w="9525" cap="flat" cmpd="sng">
            <a:solidFill>
              <a:schemeClr val="accent2"/>
            </a:solidFill>
            <a:prstDash val="solid"/>
            <a:round/>
            <a:headEnd type="none" w="med" len="med"/>
            <a:tailEnd type="none" w="med" len="med"/>
          </a:ln>
        </p:spPr>
      </p:cxnSp>
      <p:cxnSp>
        <p:nvCxnSpPr>
          <p:cNvPr id="163" name="Google Shape;3512;p41">
            <a:extLst>
              <a:ext uri="{FF2B5EF4-FFF2-40B4-BE49-F238E27FC236}">
                <a16:creationId xmlns:a16="http://schemas.microsoft.com/office/drawing/2014/main" id="{E9A9D196-B387-084B-9809-406FC6D4EE5F}"/>
              </a:ext>
            </a:extLst>
          </p:cNvPr>
          <p:cNvCxnSpPr>
            <a:cxnSpLocks/>
          </p:cNvCxnSpPr>
          <p:nvPr/>
        </p:nvCxnSpPr>
        <p:spPr>
          <a:xfrm flipH="1">
            <a:off x="5444390" y="5151307"/>
            <a:ext cx="203473" cy="204850"/>
          </a:xfrm>
          <a:prstGeom prst="straightConnector1">
            <a:avLst/>
          </a:prstGeom>
          <a:noFill/>
          <a:ln w="9525" cap="flat" cmpd="sng">
            <a:solidFill>
              <a:schemeClr val="accent2"/>
            </a:solidFill>
            <a:prstDash val="solid"/>
            <a:round/>
            <a:headEnd type="none" w="med" len="med"/>
            <a:tailEnd type="none" w="med" len="med"/>
          </a:ln>
        </p:spPr>
      </p:cxnSp>
      <p:cxnSp>
        <p:nvCxnSpPr>
          <p:cNvPr id="164" name="Google Shape;3513;p41">
            <a:extLst>
              <a:ext uri="{FF2B5EF4-FFF2-40B4-BE49-F238E27FC236}">
                <a16:creationId xmlns:a16="http://schemas.microsoft.com/office/drawing/2014/main" id="{944026EE-8252-5B43-B03F-14DEC24B502F}"/>
              </a:ext>
            </a:extLst>
          </p:cNvPr>
          <p:cNvCxnSpPr>
            <a:cxnSpLocks/>
          </p:cNvCxnSpPr>
          <p:nvPr/>
        </p:nvCxnSpPr>
        <p:spPr>
          <a:xfrm flipV="1">
            <a:off x="5832374" y="4293563"/>
            <a:ext cx="233462" cy="627092"/>
          </a:xfrm>
          <a:prstGeom prst="straightConnector1">
            <a:avLst/>
          </a:prstGeom>
          <a:noFill/>
          <a:ln w="9525" cap="flat" cmpd="sng">
            <a:solidFill>
              <a:schemeClr val="accent2"/>
            </a:solidFill>
            <a:prstDash val="solid"/>
            <a:round/>
            <a:headEnd type="none" w="med" len="med"/>
            <a:tailEnd type="none" w="med" len="med"/>
          </a:ln>
        </p:spPr>
      </p:cxnSp>
      <p:cxnSp>
        <p:nvCxnSpPr>
          <p:cNvPr id="177" name="Google Shape;3513;p41">
            <a:extLst>
              <a:ext uri="{FF2B5EF4-FFF2-40B4-BE49-F238E27FC236}">
                <a16:creationId xmlns:a16="http://schemas.microsoft.com/office/drawing/2014/main" id="{3D59C109-E519-4B4D-A039-ADF2FD4B4C6D}"/>
              </a:ext>
            </a:extLst>
          </p:cNvPr>
          <p:cNvCxnSpPr>
            <a:cxnSpLocks/>
          </p:cNvCxnSpPr>
          <p:nvPr/>
        </p:nvCxnSpPr>
        <p:spPr>
          <a:xfrm flipH="1" flipV="1">
            <a:off x="6707229" y="4467700"/>
            <a:ext cx="268320" cy="1710444"/>
          </a:xfrm>
          <a:prstGeom prst="straightConnector1">
            <a:avLst/>
          </a:prstGeom>
          <a:noFill/>
          <a:ln w="9525" cap="flat" cmpd="sng">
            <a:solidFill>
              <a:schemeClr val="accent2"/>
            </a:solidFill>
            <a:prstDash val="solid"/>
            <a:round/>
            <a:headEnd type="none" w="med" len="med"/>
            <a:tailEnd type="none" w="med" len="med"/>
          </a:ln>
        </p:spPr>
      </p:cxnSp>
      <p:cxnSp>
        <p:nvCxnSpPr>
          <p:cNvPr id="181" name="Google Shape;3510;p41">
            <a:extLst>
              <a:ext uri="{FF2B5EF4-FFF2-40B4-BE49-F238E27FC236}">
                <a16:creationId xmlns:a16="http://schemas.microsoft.com/office/drawing/2014/main" id="{EDFA7A1C-7060-4440-A859-8BABE303977B}"/>
              </a:ext>
            </a:extLst>
          </p:cNvPr>
          <p:cNvCxnSpPr>
            <a:cxnSpLocks/>
          </p:cNvCxnSpPr>
          <p:nvPr/>
        </p:nvCxnSpPr>
        <p:spPr>
          <a:xfrm flipH="1" flipV="1">
            <a:off x="6311210" y="4230656"/>
            <a:ext cx="199599" cy="58695"/>
          </a:xfrm>
          <a:prstGeom prst="straightConnector1">
            <a:avLst/>
          </a:prstGeom>
          <a:noFill/>
          <a:ln w="9525" cap="flat" cmpd="sng">
            <a:solidFill>
              <a:schemeClr val="accent2"/>
            </a:solidFill>
            <a:prstDash val="solid"/>
            <a:round/>
            <a:headEnd type="none" w="med" len="med"/>
            <a:tailEnd type="none" w="med" len="med"/>
          </a:ln>
        </p:spPr>
      </p:cxnSp>
      <p:sp>
        <p:nvSpPr>
          <p:cNvPr id="29" name="Google Shape;3440;p41">
            <a:extLst>
              <a:ext uri="{FF2B5EF4-FFF2-40B4-BE49-F238E27FC236}">
                <a16:creationId xmlns:a16="http://schemas.microsoft.com/office/drawing/2014/main" id="{EA079D10-5B7A-E64A-AC40-35654F211044}"/>
              </a:ext>
            </a:extLst>
          </p:cNvPr>
          <p:cNvSpPr/>
          <p:nvPr/>
        </p:nvSpPr>
        <p:spPr>
          <a:xfrm>
            <a:off x="4152584" y="2810299"/>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595047" y="2999443"/>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072974" y="165774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482749" y="318925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5952700" y="6476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3710305" y="3184005"/>
            <a:ext cx="211650" cy="211650"/>
          </a:xfrm>
          <a:prstGeom prst="ellipse">
            <a:avLst/>
          </a:prstGeom>
          <a:solidFill>
            <a:schemeClr val="accent6">
              <a:lumMod val="20000"/>
              <a:lumOff val="80000"/>
            </a:schemeClr>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263038" y="339828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7702278" y="2996372"/>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6812082" y="3196926"/>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259662" y="2989757"/>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137198" y="1423031"/>
            <a:ext cx="211650" cy="211650"/>
          </a:xfrm>
          <a:prstGeom prst="ellipse">
            <a:avLst/>
          </a:prstGeom>
          <a:solidFill>
            <a:schemeClr val="accent1">
              <a:lumMod val="20000"/>
              <a:lumOff val="80000"/>
            </a:schemeClr>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601209" y="164084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0" name="Google Shape;3444;p41">
            <a:extLst>
              <a:ext uri="{FF2B5EF4-FFF2-40B4-BE49-F238E27FC236}">
                <a16:creationId xmlns:a16="http://schemas.microsoft.com/office/drawing/2014/main" id="{92678323-5430-9B40-BF56-65B3FFD56977}"/>
              </a:ext>
            </a:extLst>
          </p:cNvPr>
          <p:cNvSpPr/>
          <p:nvPr/>
        </p:nvSpPr>
        <p:spPr>
          <a:xfrm>
            <a:off x="6368971" y="442362"/>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4" name="Rectangle 103">
            <a:extLst>
              <a:ext uri="{FF2B5EF4-FFF2-40B4-BE49-F238E27FC236}">
                <a16:creationId xmlns:a16="http://schemas.microsoft.com/office/drawing/2014/main" id="{1339A696-D300-8A47-85DF-CC56DCFEE98D}"/>
              </a:ext>
            </a:extLst>
          </p:cNvPr>
          <p:cNvSpPr/>
          <p:nvPr/>
        </p:nvSpPr>
        <p:spPr>
          <a:xfrm>
            <a:off x="452510" y="2996372"/>
            <a:ext cx="1647674" cy="400110"/>
          </a:xfrm>
          <a:prstGeom prst="rect">
            <a:avLst/>
          </a:prstGeom>
        </p:spPr>
        <p:txBody>
          <a:bodyPr wrap="square">
            <a:spAutoFit/>
          </a:bodyPr>
          <a:lstStyle/>
          <a:p>
            <a:r>
              <a:rPr lang="en-GB" sz="2000" dirty="0">
                <a:latin typeface="Times" pitchFamily="2" charset="0"/>
                <a:cs typeface="Consolas" panose="020B0609020204030204" pitchFamily="49" charset="0"/>
              </a:rPr>
              <a:t>Matrix profile</a:t>
            </a:r>
            <a:endParaRPr lang="en-GB" sz="2000" dirty="0"/>
          </a:p>
        </p:txBody>
      </p:sp>
      <p:grpSp>
        <p:nvGrpSpPr>
          <p:cNvPr id="105" name="Google Shape;804;p40">
            <a:extLst>
              <a:ext uri="{FF2B5EF4-FFF2-40B4-BE49-F238E27FC236}">
                <a16:creationId xmlns:a16="http://schemas.microsoft.com/office/drawing/2014/main" id="{F080F72B-BBA7-7543-85C2-8507CD990104}"/>
              </a:ext>
            </a:extLst>
          </p:cNvPr>
          <p:cNvGrpSpPr/>
          <p:nvPr/>
        </p:nvGrpSpPr>
        <p:grpSpPr>
          <a:xfrm rot="14393044">
            <a:off x="1541708" y="3489837"/>
            <a:ext cx="782148" cy="399197"/>
            <a:chOff x="2467225" y="2500013"/>
            <a:chExt cx="261325" cy="96525"/>
          </a:xfrm>
          <a:solidFill>
            <a:schemeClr val="tx1">
              <a:lumMod val="50000"/>
              <a:lumOff val="50000"/>
            </a:schemeClr>
          </a:solidFill>
        </p:grpSpPr>
        <p:sp>
          <p:nvSpPr>
            <p:cNvPr id="110" name="Google Shape;805;p40">
              <a:extLst>
                <a:ext uri="{FF2B5EF4-FFF2-40B4-BE49-F238E27FC236}">
                  <a16:creationId xmlns:a16="http://schemas.microsoft.com/office/drawing/2014/main" id="{91BE1DFC-FAC4-A247-838D-3476BE481E9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11" name="Google Shape;806;p40">
              <a:extLst>
                <a:ext uri="{FF2B5EF4-FFF2-40B4-BE49-F238E27FC236}">
                  <a16:creationId xmlns:a16="http://schemas.microsoft.com/office/drawing/2014/main" id="{6C464FB1-59A1-704F-A17E-240679EB3CD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00" name="Google Shape;810;p40">
            <a:extLst>
              <a:ext uri="{FF2B5EF4-FFF2-40B4-BE49-F238E27FC236}">
                <a16:creationId xmlns:a16="http://schemas.microsoft.com/office/drawing/2014/main" id="{1ECDDA89-6095-8B4B-AB82-7F71918D3D08}"/>
              </a:ext>
            </a:extLst>
          </p:cNvPr>
          <p:cNvGrpSpPr/>
          <p:nvPr/>
        </p:nvGrpSpPr>
        <p:grpSpPr>
          <a:xfrm rot="9058272" flipH="1">
            <a:off x="8398162" y="1008963"/>
            <a:ext cx="1158598" cy="399197"/>
            <a:chOff x="2467225" y="2500013"/>
            <a:chExt cx="261325" cy="96525"/>
          </a:xfrm>
          <a:solidFill>
            <a:schemeClr val="accent1"/>
          </a:solidFill>
        </p:grpSpPr>
        <p:sp>
          <p:nvSpPr>
            <p:cNvPr id="101" name="Google Shape;811;p40">
              <a:extLst>
                <a:ext uri="{FF2B5EF4-FFF2-40B4-BE49-F238E27FC236}">
                  <a16:creationId xmlns:a16="http://schemas.microsoft.com/office/drawing/2014/main" id="{951A5CF0-995F-2745-93B9-C868BFEF8A2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sp>
          <p:nvSpPr>
            <p:cNvPr id="102" name="Google Shape;812;p40">
              <a:extLst>
                <a:ext uri="{FF2B5EF4-FFF2-40B4-BE49-F238E27FC236}">
                  <a16:creationId xmlns:a16="http://schemas.microsoft.com/office/drawing/2014/main" id="{D484589E-BE75-D041-9125-946EEC27A566}"/>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solidFill>
                <a:schemeClr val="accent1"/>
              </a:solidFill>
            </a:ln>
          </p:spPr>
          <p:txBody>
            <a:bodyPr spcFirstLastPara="1" wrap="square" lIns="121900" tIns="121900" rIns="121900" bIns="121900" anchor="ctr" anchorCtr="0">
              <a:noAutofit/>
            </a:bodyPr>
            <a:lstStyle/>
            <a:p>
              <a:endParaRPr sz="2400">
                <a:solidFill>
                  <a:schemeClr val="accent6"/>
                </a:solidFill>
              </a:endParaRPr>
            </a:p>
          </p:txBody>
        </p:sp>
      </p:grpSp>
      <p:sp>
        <p:nvSpPr>
          <p:cNvPr id="103" name="TextBox 102">
            <a:extLst>
              <a:ext uri="{FF2B5EF4-FFF2-40B4-BE49-F238E27FC236}">
                <a16:creationId xmlns:a16="http://schemas.microsoft.com/office/drawing/2014/main" id="{E5875F6A-9CE5-5945-9CD4-CAD89D6B271D}"/>
              </a:ext>
            </a:extLst>
          </p:cNvPr>
          <p:cNvSpPr txBox="1"/>
          <p:nvPr/>
        </p:nvSpPr>
        <p:spPr>
          <a:xfrm>
            <a:off x="9251294" y="929165"/>
            <a:ext cx="2149470" cy="830997"/>
          </a:xfrm>
          <a:prstGeom prst="rect">
            <a:avLst/>
          </a:prstGeom>
          <a:noFill/>
        </p:spPr>
        <p:txBody>
          <a:bodyPr wrap="square" rtlCol="0">
            <a:spAutoFit/>
          </a:bodyPr>
          <a:lstStyle/>
          <a:p>
            <a:pPr algn="ctr"/>
            <a:r>
              <a:rPr lang="en-GB" sz="1600" b="1" dirty="0">
                <a:solidFill>
                  <a:schemeClr val="accent1"/>
                </a:solidFill>
                <a:latin typeface="Times" pitchFamily="2" charset="0"/>
              </a:rPr>
              <a:t>1</a:t>
            </a:r>
            <a:r>
              <a:rPr lang="en-GB" sz="1600" b="1" baseline="30000" dirty="0">
                <a:solidFill>
                  <a:schemeClr val="accent1"/>
                </a:solidFill>
                <a:latin typeface="Times" pitchFamily="2" charset="0"/>
              </a:rPr>
              <a:t>st</a:t>
            </a:r>
            <a:r>
              <a:rPr lang="en-GB" sz="1600" b="1" dirty="0">
                <a:solidFill>
                  <a:schemeClr val="accent1"/>
                </a:solidFill>
                <a:latin typeface="Times" pitchFamily="2" charset="0"/>
              </a:rPr>
              <a:t> NN</a:t>
            </a:r>
          </a:p>
          <a:p>
            <a:pPr algn="ctr"/>
            <a:r>
              <a:rPr lang="en-GB" sz="1600" b="1" dirty="0">
                <a:solidFill>
                  <a:schemeClr val="accent1"/>
                </a:solidFill>
                <a:latin typeface="Times" pitchFamily="2" charset="0"/>
              </a:rPr>
              <a:t>(Identified through matrix profile index)</a:t>
            </a:r>
            <a:endParaRPr lang="en-GB" sz="1600" dirty="0">
              <a:solidFill>
                <a:schemeClr val="accent1"/>
              </a:solidFill>
              <a:latin typeface="Times" pitchFamily="2" charset="0"/>
            </a:endParaRPr>
          </a:p>
        </p:txBody>
      </p:sp>
      <p:sp>
        <p:nvSpPr>
          <p:cNvPr id="112" name="TextBox 111">
            <a:extLst>
              <a:ext uri="{FF2B5EF4-FFF2-40B4-BE49-F238E27FC236}">
                <a16:creationId xmlns:a16="http://schemas.microsoft.com/office/drawing/2014/main" id="{FC5B6FA3-B7D2-D546-A4C6-EC58A63D1B82}"/>
              </a:ext>
            </a:extLst>
          </p:cNvPr>
          <p:cNvSpPr txBox="1"/>
          <p:nvPr/>
        </p:nvSpPr>
        <p:spPr>
          <a:xfrm>
            <a:off x="689746" y="5230303"/>
            <a:ext cx="1519382" cy="830997"/>
          </a:xfrm>
          <a:prstGeom prst="rect">
            <a:avLst/>
          </a:prstGeom>
          <a:noFill/>
        </p:spPr>
        <p:txBody>
          <a:bodyPr wrap="square" rtlCol="0">
            <a:spAutoFit/>
          </a:bodyPr>
          <a:lstStyle/>
          <a:p>
            <a:pPr algn="ctr"/>
            <a:r>
              <a:rPr lang="en-GB" sz="1600" b="1" dirty="0">
                <a:solidFill>
                  <a:schemeClr val="accent6"/>
                </a:solidFill>
                <a:latin typeface="Times" pitchFamily="2" charset="0"/>
              </a:rPr>
              <a:t>LOW VALUE</a:t>
            </a:r>
          </a:p>
          <a:p>
            <a:pPr algn="ctr"/>
            <a:r>
              <a:rPr lang="en-GB" sz="1600" dirty="0">
                <a:solidFill>
                  <a:schemeClr val="accent6"/>
                </a:solidFill>
                <a:latin typeface="Times" pitchFamily="2" charset="0"/>
              </a:rPr>
              <a:t>Conserved subsequence</a:t>
            </a:r>
          </a:p>
        </p:txBody>
      </p:sp>
      <p:sp>
        <p:nvSpPr>
          <p:cNvPr id="113" name="Google Shape;3444;p41">
            <a:extLst>
              <a:ext uri="{FF2B5EF4-FFF2-40B4-BE49-F238E27FC236}">
                <a16:creationId xmlns:a16="http://schemas.microsoft.com/office/drawing/2014/main" id="{710405D0-1FA2-664D-A36B-FBF22D35513A}"/>
              </a:ext>
            </a:extLst>
          </p:cNvPr>
          <p:cNvSpPr/>
          <p:nvPr/>
        </p:nvSpPr>
        <p:spPr>
          <a:xfrm>
            <a:off x="7409556" y="5879440"/>
            <a:ext cx="211650" cy="211650"/>
          </a:xfrm>
          <a:prstGeom prst="ellipse">
            <a:avLst/>
          </a:prstGeom>
          <a:solidFill>
            <a:schemeClr val="accent2">
              <a:lumMod val="20000"/>
              <a:lumOff val="80000"/>
            </a:schemeClr>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14" name="Google Shape;3510;p41">
            <a:extLst>
              <a:ext uri="{FF2B5EF4-FFF2-40B4-BE49-F238E27FC236}">
                <a16:creationId xmlns:a16="http://schemas.microsoft.com/office/drawing/2014/main" id="{CB6BCC89-D09D-3240-80BA-BFF97EDC60A1}"/>
              </a:ext>
            </a:extLst>
          </p:cNvPr>
          <p:cNvCxnSpPr>
            <a:cxnSpLocks/>
          </p:cNvCxnSpPr>
          <p:nvPr/>
        </p:nvCxnSpPr>
        <p:spPr>
          <a:xfrm flipH="1">
            <a:off x="7184614" y="6062505"/>
            <a:ext cx="202545" cy="182256"/>
          </a:xfrm>
          <a:prstGeom prst="straightConnector1">
            <a:avLst/>
          </a:prstGeom>
          <a:noFill/>
          <a:ln w="952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992695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Application</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case study of MP on building energy dataset. Limits and possible improvements</a:t>
            </a:r>
          </a:p>
        </p:txBody>
      </p:sp>
    </p:spTree>
    <p:extLst>
      <p:ext uri="{BB962C8B-B14F-4D97-AF65-F5344CB8AC3E}">
        <p14:creationId xmlns:p14="http://schemas.microsoft.com/office/powerpoint/2010/main" val="172842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Properties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exact</a:t>
            </a:r>
            <a:r>
              <a:rPr lang="en-GB" sz="1600" dirty="0">
                <a:latin typeface="Poppins Light" pitchFamily="2" charset="77"/>
                <a:cs typeface="Poppins Light" pitchFamily="2" charset="77"/>
              </a:rPr>
              <a:t>: the Matrix Profile based methods provide no false positives or false dismissals. It can handle missing data: Even in the presence of missing data, we can provide answers which are guaranteed to have no false negatives.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simple and parameter-free</a:t>
            </a:r>
            <a:r>
              <a:rPr lang="en-GB" sz="1600" dirty="0">
                <a:latin typeface="Poppins Light" pitchFamily="2" charset="77"/>
                <a:cs typeface="Poppins Light" pitchFamily="2" charset="77"/>
              </a:rPr>
              <a:t>: In contrast, the more general algorithms in this space that typically require building and tuning spatial access methods and/or hash functions. </a:t>
            </a:r>
          </a:p>
          <a:p>
            <a:r>
              <a:rPr lang="en-GB" sz="1600" dirty="0">
                <a:latin typeface="Poppins Light" pitchFamily="2" charset="77"/>
                <a:cs typeface="Poppins Light" pitchFamily="2" charset="77"/>
              </a:rPr>
              <a:t>It is </a:t>
            </a:r>
            <a:r>
              <a:rPr lang="en-GB" sz="1600" b="1" dirty="0">
                <a:solidFill>
                  <a:schemeClr val="accent6"/>
                </a:solidFill>
                <a:latin typeface="Poppins Light" pitchFamily="2" charset="77"/>
                <a:cs typeface="Poppins Light" pitchFamily="2" charset="77"/>
              </a:rPr>
              <a:t>space efficient</a:t>
            </a:r>
            <a:r>
              <a:rPr lang="en-GB" sz="1600" dirty="0">
                <a:latin typeface="Poppins Light" pitchFamily="2" charset="77"/>
                <a:cs typeface="Poppins Light" pitchFamily="2" charset="77"/>
              </a:rPr>
              <a:t>: Matrix Profile construction algorithms requires an inconsequential space overhead, just linear in the time series length with a small constant factor, allowing massive datasets to be processed in main memory (for most data mining, disk is death). </a:t>
            </a:r>
          </a:p>
          <a:p>
            <a:r>
              <a:rPr lang="en-GB" sz="1600" dirty="0">
                <a:latin typeface="Poppins Light" pitchFamily="2" charset="77"/>
                <a:cs typeface="Poppins Light" pitchFamily="2" charset="77"/>
              </a:rPr>
              <a:t>It </a:t>
            </a:r>
            <a:r>
              <a:rPr lang="en-GB" sz="1600" b="1" dirty="0">
                <a:solidFill>
                  <a:schemeClr val="accent6"/>
                </a:solidFill>
                <a:latin typeface="Poppins Light" pitchFamily="2" charset="77"/>
                <a:cs typeface="Poppins Light" pitchFamily="2" charset="77"/>
              </a:rPr>
              <a:t>is incrementally maintainable</a:t>
            </a:r>
            <a:r>
              <a:rPr lang="en-GB" sz="1600" dirty="0">
                <a:latin typeface="Poppins Light" pitchFamily="2" charset="77"/>
                <a:cs typeface="Poppins Light" pitchFamily="2" charset="77"/>
              </a:rPr>
              <a:t>: Having computed the Matrix Profile for a dataset, we can incrementally update it very efficiently. In many domains this means we can effectively maintain exact joins/motifs/discords on streaming data forever. MP is extremely scalable, for extremely large datasets we can compute the Matrix Profile in an anytime fashion, allowing ultra-fast approximate solutions and </a:t>
            </a:r>
            <a:r>
              <a:rPr lang="en-GB" sz="1600" b="1" dirty="0">
                <a:solidFill>
                  <a:schemeClr val="accent6"/>
                </a:solidFill>
                <a:latin typeface="Poppins Light" pitchFamily="2" charset="77"/>
                <a:cs typeface="Poppins Light" pitchFamily="2" charset="77"/>
              </a:rPr>
              <a:t>real-time data interaction</a:t>
            </a:r>
            <a:r>
              <a:rPr lang="en-GB" sz="1600" dirty="0">
                <a:latin typeface="Poppins Light" pitchFamily="2" charset="77"/>
                <a:cs typeface="Poppins Light" pitchFamily="2" charset="77"/>
              </a:rPr>
              <a:t>. </a:t>
            </a:r>
          </a:p>
          <a:p>
            <a:r>
              <a:rPr lang="en-GB" sz="1600" b="1" dirty="0">
                <a:solidFill>
                  <a:schemeClr val="accent6"/>
                </a:solidFill>
                <a:latin typeface="Poppins Light" pitchFamily="2" charset="77"/>
                <a:cs typeface="Poppins Light" pitchFamily="2" charset="77"/>
              </a:rPr>
              <a:t>Simplicity and Intuitiveness</a:t>
            </a:r>
            <a:r>
              <a:rPr lang="en-GB" sz="1600" dirty="0">
                <a:latin typeface="Poppins Light" pitchFamily="2" charset="77"/>
                <a:cs typeface="Poppins Light" pitchFamily="2" charset="77"/>
              </a:rPr>
              <a:t>: Seeing the world through the MP lens often invites/suggests simple and elegant solutions.</a:t>
            </a:r>
          </a:p>
          <a:p>
            <a:r>
              <a:rPr lang="en-GB" sz="1600" dirty="0">
                <a:latin typeface="Poppins Light" pitchFamily="2" charset="77"/>
                <a:cs typeface="Poppins Light" pitchFamily="2" charset="77"/>
              </a:rPr>
              <a:t>It can be constructed in </a:t>
            </a:r>
            <a:r>
              <a:rPr lang="en-GB" sz="1600" b="1" dirty="0">
                <a:solidFill>
                  <a:schemeClr val="accent6"/>
                </a:solidFill>
                <a:latin typeface="Poppins Light" pitchFamily="2" charset="77"/>
                <a:cs typeface="Poppins Light" pitchFamily="2" charset="77"/>
              </a:rPr>
              <a:t>deterministic time</a:t>
            </a:r>
            <a:r>
              <a:rPr lang="en-GB" sz="1600" dirty="0">
                <a:latin typeface="Poppins Light" pitchFamily="2" charset="77"/>
                <a:cs typeface="Poppins Light" pitchFamily="2" charset="77"/>
              </a:rPr>
              <a:t>: given only the length of the time series, we can precisely predict in advance how long it will take to compute the Matrix Profile. (this allows resource planning) </a:t>
            </a:r>
          </a:p>
          <a:p>
            <a:r>
              <a:rPr lang="en-GB" sz="1600" dirty="0">
                <a:latin typeface="Poppins Light" pitchFamily="2" charset="77"/>
                <a:cs typeface="Poppins Light" pitchFamily="2" charset="77"/>
              </a:rPr>
              <a:t>It can </a:t>
            </a:r>
            <a:r>
              <a:rPr lang="en-GB" sz="1600" b="1" dirty="0">
                <a:solidFill>
                  <a:schemeClr val="accent6"/>
                </a:solidFill>
                <a:latin typeface="Poppins Light" pitchFamily="2" charset="77"/>
                <a:cs typeface="Poppins Light" pitchFamily="2" charset="77"/>
              </a:rPr>
              <a:t>leverage hardware</a:t>
            </a:r>
            <a:r>
              <a:rPr lang="en-GB" sz="1600" dirty="0">
                <a:latin typeface="Poppins Light" pitchFamily="2" charset="77"/>
                <a:cs typeface="Poppins Light" pitchFamily="2" charset="77"/>
              </a:rPr>
              <a:t>: Matrix Profile construction is embarrassingly parallelizable, both on multicore processors, GPUs, distributed systems etc.</a:t>
            </a:r>
          </a:p>
        </p:txBody>
      </p:sp>
    </p:spTree>
    <p:extLst>
      <p:ext uri="{BB962C8B-B14F-4D97-AF65-F5344CB8AC3E}">
        <p14:creationId xmlns:p14="http://schemas.microsoft.com/office/powerpoint/2010/main" val="3010122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flat sub-sequences high MP values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4812667" cy="5356800"/>
          </a:xfrm>
        </p:spPr>
        <p:txBody>
          <a:bodyPr/>
          <a:lstStyle/>
          <a:p>
            <a:pPr marL="0" indent="0">
              <a:buNone/>
            </a:pPr>
            <a:endParaRPr lang="en-GB" dirty="0"/>
          </a:p>
          <a:p>
            <a:pPr marL="0" indent="0">
              <a:buNone/>
            </a:pPr>
            <a:r>
              <a:rPr lang="en-GB" i="1" dirty="0"/>
              <a:t>“[…] has one major downside: when dealing with flat sequences, any fluctuations (such as noise) are enhanced, resulting in high values in the Matrix Profile.”</a:t>
            </a:r>
          </a:p>
        </p:txBody>
      </p:sp>
      <p:pic>
        <p:nvPicPr>
          <p:cNvPr id="5" name="Picture 4">
            <a:extLst>
              <a:ext uri="{FF2B5EF4-FFF2-40B4-BE49-F238E27FC236}">
                <a16:creationId xmlns:a16="http://schemas.microsoft.com/office/drawing/2014/main" id="{36CFA545-C190-B14A-8DD5-201DF97D9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1078" y="869857"/>
            <a:ext cx="6602511" cy="5118286"/>
          </a:xfrm>
          <a:prstGeom prst="rect">
            <a:avLst/>
          </a:prstGeom>
        </p:spPr>
      </p:pic>
      <p:sp>
        <p:nvSpPr>
          <p:cNvPr id="12" name="Rectangle 11">
            <a:extLst>
              <a:ext uri="{FF2B5EF4-FFF2-40B4-BE49-F238E27FC236}">
                <a16:creationId xmlns:a16="http://schemas.microsoft.com/office/drawing/2014/main" id="{68CD9744-E29C-4C4D-AEAB-9545CAEAFE25}"/>
              </a:ext>
            </a:extLst>
          </p:cNvPr>
          <p:cNvSpPr/>
          <p:nvPr/>
        </p:nvSpPr>
        <p:spPr>
          <a:xfrm>
            <a:off x="5488461" y="1369563"/>
            <a:ext cx="2087996" cy="3489820"/>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a:extLst>
              <a:ext uri="{FF2B5EF4-FFF2-40B4-BE49-F238E27FC236}">
                <a16:creationId xmlns:a16="http://schemas.microsoft.com/office/drawing/2014/main" id="{CB3E4F28-E4AD-7F4C-AC80-ADCB842FD05D}"/>
              </a:ext>
            </a:extLst>
          </p:cNvPr>
          <p:cNvPicPr>
            <a:picLocks noChangeAspect="1"/>
          </p:cNvPicPr>
          <p:nvPr/>
        </p:nvPicPr>
        <p:blipFill rotWithShape="1">
          <a:blip r:embed="rId3">
            <a:extLst>
              <a:ext uri="{28A0092B-C50C-407E-A947-70E740481C1C}">
                <a14:useLocalDpi xmlns:a14="http://schemas.microsoft.com/office/drawing/2010/main" val="0"/>
              </a:ext>
            </a:extLst>
          </a:blip>
          <a:srcRect r="43111" b="50000"/>
          <a:stretch/>
        </p:blipFill>
        <p:spPr>
          <a:xfrm>
            <a:off x="244719" y="3265714"/>
            <a:ext cx="4812668" cy="2960943"/>
          </a:xfrm>
          <a:prstGeom prst="rect">
            <a:avLst/>
          </a:prstGeom>
        </p:spPr>
      </p:pic>
      <p:sp>
        <p:nvSpPr>
          <p:cNvPr id="16" name="Content Placeholder 2">
            <a:extLst>
              <a:ext uri="{FF2B5EF4-FFF2-40B4-BE49-F238E27FC236}">
                <a16:creationId xmlns:a16="http://schemas.microsoft.com/office/drawing/2014/main" id="{02763EC2-C2AE-214D-B37B-9E17A0AAA93C}"/>
              </a:ext>
            </a:extLst>
          </p:cNvPr>
          <p:cNvSpPr txBox="1">
            <a:spLocks/>
          </p:cNvSpPr>
          <p:nvPr/>
        </p:nvSpPr>
        <p:spPr>
          <a:xfrm>
            <a:off x="7014755" y="1072524"/>
            <a:ext cx="3289546" cy="347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dirty="0"/>
              <a:t>&lt;- </a:t>
            </a:r>
            <a:r>
              <a:rPr lang="en-GB" b="1" dirty="0"/>
              <a:t>High</a:t>
            </a:r>
            <a:r>
              <a:rPr lang="en-GB" dirty="0"/>
              <a:t> MP Values </a:t>
            </a:r>
            <a:r>
              <a:rPr lang="en-GB" b="1" dirty="0"/>
              <a:t>Low</a:t>
            </a:r>
            <a:r>
              <a:rPr lang="en-GB" dirty="0"/>
              <a:t> -&gt;</a:t>
            </a:r>
            <a:endParaRPr lang="en-GB" i="1" dirty="0"/>
          </a:p>
        </p:txBody>
      </p:sp>
      <p:sp>
        <p:nvSpPr>
          <p:cNvPr id="17" name="Rectangle 16">
            <a:extLst>
              <a:ext uri="{FF2B5EF4-FFF2-40B4-BE49-F238E27FC236}">
                <a16:creationId xmlns:a16="http://schemas.microsoft.com/office/drawing/2014/main" id="{D1CD2036-7FC5-DC44-851E-0135CDBC4EC0}"/>
              </a:ext>
            </a:extLst>
          </p:cNvPr>
          <p:cNvSpPr/>
          <p:nvPr/>
        </p:nvSpPr>
        <p:spPr>
          <a:xfrm>
            <a:off x="9577135" y="1369563"/>
            <a:ext cx="2087996" cy="3489820"/>
          </a:xfrm>
          <a:prstGeom prst="rect">
            <a:avLst/>
          </a:prstGeom>
          <a:solidFill>
            <a:schemeClr val="accent4">
              <a:alpha val="1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E0DF095A-D4B4-3442-AE1F-65666D2DBFB6}"/>
              </a:ext>
            </a:extLst>
          </p:cNvPr>
          <p:cNvSpPr/>
          <p:nvPr/>
        </p:nvSpPr>
        <p:spPr>
          <a:xfrm>
            <a:off x="2899954" y="3142328"/>
            <a:ext cx="300446" cy="2845814"/>
          </a:xfrm>
          <a:prstGeom prst="rect">
            <a:avLst/>
          </a:prstGeom>
          <a:solidFill>
            <a:schemeClr val="accent6">
              <a:alpha val="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6BCDB6BC-5F72-224C-9F20-9B8CD11A5A4D}"/>
              </a:ext>
            </a:extLst>
          </p:cNvPr>
          <p:cNvSpPr/>
          <p:nvPr/>
        </p:nvSpPr>
        <p:spPr>
          <a:xfrm>
            <a:off x="3591255" y="3142328"/>
            <a:ext cx="300446" cy="2845814"/>
          </a:xfrm>
          <a:prstGeom prst="rect">
            <a:avLst/>
          </a:prstGeom>
          <a:solidFill>
            <a:schemeClr val="accent2">
              <a:alpha val="9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52631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shape comparison instead </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GB" i="1" dirty="0"/>
              <a:t>“[…] ﻿the z-normalized Euclidean distance can be seen as a two-step process to compare the shape of two sequences: the z-normalization transforms each sequence to their normal form, which captures their shape, after which the Euclidean distance compares both shapes..”</a:t>
            </a:r>
          </a:p>
        </p:txBody>
      </p:sp>
      <p:pic>
        <p:nvPicPr>
          <p:cNvPr id="11" name="Picture 10">
            <a:extLst>
              <a:ext uri="{FF2B5EF4-FFF2-40B4-BE49-F238E27FC236}">
                <a16:creationId xmlns:a16="http://schemas.microsoft.com/office/drawing/2014/main" id="{1AC7D2A2-D321-524F-839C-74351BA82A23}"/>
              </a:ext>
            </a:extLst>
          </p:cNvPr>
          <p:cNvPicPr>
            <a:picLocks noChangeAspect="1"/>
          </p:cNvPicPr>
          <p:nvPr/>
        </p:nvPicPr>
        <p:blipFill rotWithShape="1">
          <a:blip r:embed="rId2"/>
          <a:srcRect l="6983" t="8975" r="7143" b="7490"/>
          <a:stretch/>
        </p:blipFill>
        <p:spPr>
          <a:xfrm>
            <a:off x="1201373" y="1767676"/>
            <a:ext cx="4894627" cy="4509912"/>
          </a:xfrm>
          <a:prstGeom prst="rect">
            <a:avLst/>
          </a:prstGeom>
        </p:spPr>
      </p:pic>
      <p:pic>
        <p:nvPicPr>
          <p:cNvPr id="13" name="Picture 12">
            <a:extLst>
              <a:ext uri="{FF2B5EF4-FFF2-40B4-BE49-F238E27FC236}">
                <a16:creationId xmlns:a16="http://schemas.microsoft.com/office/drawing/2014/main" id="{B56CD07C-F124-AF48-B71B-DAD981A27E1A}"/>
              </a:ext>
            </a:extLst>
          </p:cNvPr>
          <p:cNvPicPr>
            <a:picLocks noChangeAspect="1"/>
          </p:cNvPicPr>
          <p:nvPr/>
        </p:nvPicPr>
        <p:blipFill rotWithShape="1">
          <a:blip r:embed="rId3"/>
          <a:srcRect l="6826" t="8975" r="7302" b="7490"/>
          <a:stretch/>
        </p:blipFill>
        <p:spPr>
          <a:xfrm>
            <a:off x="6126293" y="1767676"/>
            <a:ext cx="4894627" cy="4509912"/>
          </a:xfrm>
          <a:prstGeom prst="rect">
            <a:avLst/>
          </a:prstGeom>
        </p:spPr>
      </p:pic>
      <p:sp>
        <p:nvSpPr>
          <p:cNvPr id="15" name="TextBox 14">
            <a:extLst>
              <a:ext uri="{FF2B5EF4-FFF2-40B4-BE49-F238E27FC236}">
                <a16:creationId xmlns:a16="http://schemas.microsoft.com/office/drawing/2014/main" id="{FFD90BC6-D37B-D946-8EA4-6021951039B2}"/>
              </a:ext>
            </a:extLst>
          </p:cNvPr>
          <p:cNvSpPr txBox="1"/>
          <p:nvPr/>
        </p:nvSpPr>
        <p:spPr>
          <a:xfrm>
            <a:off x="10382673" y="2882282"/>
            <a:ext cx="1582904"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20" name="TextBox 19">
            <a:extLst>
              <a:ext uri="{FF2B5EF4-FFF2-40B4-BE49-F238E27FC236}">
                <a16:creationId xmlns:a16="http://schemas.microsoft.com/office/drawing/2014/main" id="{94A7645F-C5D5-DA48-9EAF-529676C664C7}"/>
              </a:ext>
            </a:extLst>
          </p:cNvPr>
          <p:cNvSpPr txBox="1"/>
          <p:nvPr/>
        </p:nvSpPr>
        <p:spPr>
          <a:xfrm>
            <a:off x="10382673" y="2471486"/>
            <a:ext cx="1582904"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21" name="TextBox 20">
            <a:extLst>
              <a:ext uri="{FF2B5EF4-FFF2-40B4-BE49-F238E27FC236}">
                <a16:creationId xmlns:a16="http://schemas.microsoft.com/office/drawing/2014/main" id="{44038DC6-2276-444D-9E68-05EB0615DA1E}"/>
              </a:ext>
            </a:extLst>
          </p:cNvPr>
          <p:cNvSpPr txBox="1"/>
          <p:nvPr/>
        </p:nvSpPr>
        <p:spPr>
          <a:xfrm>
            <a:off x="10382673" y="3293078"/>
            <a:ext cx="1582904"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22" name="Rectangle 21">
            <a:extLst>
              <a:ext uri="{FF2B5EF4-FFF2-40B4-BE49-F238E27FC236}">
                <a16:creationId xmlns:a16="http://schemas.microsoft.com/office/drawing/2014/main" id="{DDB5FF0F-461B-8C42-B3C9-4C1537233BC0}"/>
              </a:ext>
            </a:extLst>
          </p:cNvPr>
          <p:cNvSpPr/>
          <p:nvPr/>
        </p:nvSpPr>
        <p:spPr>
          <a:xfrm>
            <a:off x="1231667" y="1644954"/>
            <a:ext cx="4894626"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2195089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AC25AC-FF68-9E40-B73F-22C380BC038E}"/>
              </a:ext>
            </a:extLst>
          </p:cNvPr>
          <p:cNvPicPr>
            <a:picLocks noChangeAspect="1"/>
          </p:cNvPicPr>
          <p:nvPr/>
        </p:nvPicPr>
        <p:blipFill rotWithShape="1">
          <a:blip r:embed="rId2"/>
          <a:srcRect b="5673"/>
          <a:stretch/>
        </p:blipFill>
        <p:spPr>
          <a:xfrm>
            <a:off x="0" y="3346761"/>
            <a:ext cx="6251943" cy="2948652"/>
          </a:xfrm>
          <a:prstGeom prst="rect">
            <a:avLst/>
          </a:prstGeom>
        </p:spPr>
      </p:pic>
      <p:pic>
        <p:nvPicPr>
          <p:cNvPr id="9" name="Picture 8">
            <a:extLst>
              <a:ext uri="{FF2B5EF4-FFF2-40B4-BE49-F238E27FC236}">
                <a16:creationId xmlns:a16="http://schemas.microsoft.com/office/drawing/2014/main" id="{A2C4A58F-BB00-E147-AEB2-80640A647747}"/>
              </a:ext>
            </a:extLst>
          </p:cNvPr>
          <p:cNvPicPr>
            <a:picLocks noChangeAspect="1"/>
          </p:cNvPicPr>
          <p:nvPr/>
        </p:nvPicPr>
        <p:blipFill rotWithShape="1">
          <a:blip r:embed="rId3"/>
          <a:srcRect b="5746"/>
          <a:stretch/>
        </p:blipFill>
        <p:spPr>
          <a:xfrm>
            <a:off x="5935201" y="3346761"/>
            <a:ext cx="6256799" cy="2948652"/>
          </a:xfrm>
          <a:prstGeom prst="rect">
            <a:avLst/>
          </a:prstGeom>
        </p:spPr>
      </p:pic>
      <p:pic>
        <p:nvPicPr>
          <p:cNvPr id="13" name="Picture 12">
            <a:extLst>
              <a:ext uri="{FF2B5EF4-FFF2-40B4-BE49-F238E27FC236}">
                <a16:creationId xmlns:a16="http://schemas.microsoft.com/office/drawing/2014/main" id="{A402CAE9-CEB3-A240-A2EC-5CDB014E8BA8}"/>
              </a:ext>
            </a:extLst>
          </p:cNvPr>
          <p:cNvPicPr>
            <a:picLocks noChangeAspect="1"/>
          </p:cNvPicPr>
          <p:nvPr/>
        </p:nvPicPr>
        <p:blipFill rotWithShape="1">
          <a:blip r:embed="rId4"/>
          <a:srcRect b="5673"/>
          <a:stretch/>
        </p:blipFill>
        <p:spPr>
          <a:xfrm>
            <a:off x="0" y="303028"/>
            <a:ext cx="6251944" cy="2948652"/>
          </a:xfrm>
          <a:prstGeom prst="rect">
            <a:avLst/>
          </a:prstGeom>
        </p:spPr>
      </p:pic>
      <p:pic>
        <p:nvPicPr>
          <p:cNvPr id="17" name="Picture 16">
            <a:extLst>
              <a:ext uri="{FF2B5EF4-FFF2-40B4-BE49-F238E27FC236}">
                <a16:creationId xmlns:a16="http://schemas.microsoft.com/office/drawing/2014/main" id="{5160DE62-A67C-3A44-B3BB-8F33018E2A16}"/>
              </a:ext>
            </a:extLst>
          </p:cNvPr>
          <p:cNvPicPr>
            <a:picLocks noChangeAspect="1"/>
          </p:cNvPicPr>
          <p:nvPr/>
        </p:nvPicPr>
        <p:blipFill rotWithShape="1">
          <a:blip r:embed="rId5"/>
          <a:srcRect b="5673"/>
          <a:stretch/>
        </p:blipFill>
        <p:spPr>
          <a:xfrm>
            <a:off x="5940056" y="303028"/>
            <a:ext cx="6251944" cy="2948652"/>
          </a:xfrm>
          <a:prstGeom prst="rect">
            <a:avLst/>
          </a:prstGeom>
        </p:spPr>
      </p:pic>
      <p:sp>
        <p:nvSpPr>
          <p:cNvPr id="8" name="Rectangle 7">
            <a:extLst>
              <a:ext uri="{FF2B5EF4-FFF2-40B4-BE49-F238E27FC236}">
                <a16:creationId xmlns:a16="http://schemas.microsoft.com/office/drawing/2014/main" id="{0E387551-7970-004A-9785-1E1C4EF84CD7}"/>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sp>
        <p:nvSpPr>
          <p:cNvPr id="19" name="TextBox 18">
            <a:extLst>
              <a:ext uri="{FF2B5EF4-FFF2-40B4-BE49-F238E27FC236}">
                <a16:creationId xmlns:a16="http://schemas.microsoft.com/office/drawing/2014/main" id="{CC7EDF14-1447-B444-985C-8596C739B6FF}"/>
              </a:ext>
            </a:extLst>
          </p:cNvPr>
          <p:cNvSpPr txBox="1"/>
          <p:nvPr/>
        </p:nvSpPr>
        <p:spPr>
          <a:xfrm>
            <a:off x="6928386" y="1181066"/>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20" name="TextBox 19">
            <a:extLst>
              <a:ext uri="{FF2B5EF4-FFF2-40B4-BE49-F238E27FC236}">
                <a16:creationId xmlns:a16="http://schemas.microsoft.com/office/drawing/2014/main" id="{397C563C-CD55-454A-9360-223DD8A229D9}"/>
              </a:ext>
            </a:extLst>
          </p:cNvPr>
          <p:cNvSpPr txBox="1"/>
          <p:nvPr/>
        </p:nvSpPr>
        <p:spPr>
          <a:xfrm>
            <a:off x="6932586" y="770270"/>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Tree>
    <p:extLst>
      <p:ext uri="{BB962C8B-B14F-4D97-AF65-F5344CB8AC3E}">
        <p14:creationId xmlns:p14="http://schemas.microsoft.com/office/powerpoint/2010/main" val="261862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Downside of MP application: discords can become motifs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0" y="869857"/>
            <a:ext cx="11415179" cy="5356800"/>
          </a:xfrm>
        </p:spPr>
        <p:txBody>
          <a:bodyPr/>
          <a:lstStyle/>
          <a:p>
            <a:pPr marL="0" indent="0">
              <a:buNone/>
            </a:pPr>
            <a:r>
              <a:rPr lang="en-US" dirty="0"/>
              <a:t>[…] for any given subsequence, T[</a:t>
            </a:r>
            <a:r>
              <a:rPr lang="en-US" dirty="0" err="1"/>
              <a:t>i</a:t>
            </a:r>
            <a:r>
              <a:rPr lang="en-US" dirty="0"/>
              <a:t> : </a:t>
            </a:r>
            <a:r>
              <a:rPr lang="en-US" dirty="0" err="1"/>
              <a:t>i</a:t>
            </a:r>
            <a:r>
              <a:rPr lang="en-US" dirty="0"/>
              <a:t> + m], find the distance to its nearest neighbor, T[j : j + m], regardless of whether j is to the left of </a:t>
            </a:r>
            <a:r>
              <a:rPr lang="en-US" dirty="0" err="1"/>
              <a:t>i</a:t>
            </a:r>
            <a:r>
              <a:rPr lang="en-US" dirty="0"/>
              <a:t> (i.e., j &lt; </a:t>
            </a:r>
            <a:r>
              <a:rPr lang="en-US" dirty="0" err="1"/>
              <a:t>i</a:t>
            </a:r>
            <a:r>
              <a:rPr lang="en-US" dirty="0"/>
              <a:t>) or to the right of </a:t>
            </a:r>
            <a:r>
              <a:rPr lang="en-US" dirty="0" err="1"/>
              <a:t>i</a:t>
            </a:r>
            <a:r>
              <a:rPr lang="en-US" dirty="0"/>
              <a:t> (i.e., j &gt; </a:t>
            </a:r>
            <a:r>
              <a:rPr lang="en-US" dirty="0" err="1"/>
              <a:t>i</a:t>
            </a:r>
            <a:r>
              <a:rPr lang="en-US" dirty="0"/>
              <a:t>). </a:t>
            </a:r>
            <a:r>
              <a:rPr lang="en-US" b="1" dirty="0"/>
              <a:t>This means that as new data comes in, even the matrix profiles for the past historical data points also get updated if a “new” nearest neighbor has revealed itself. </a:t>
            </a:r>
          </a:p>
          <a:p>
            <a:pPr marL="0" indent="0">
              <a:buNone/>
            </a:pPr>
            <a:r>
              <a:rPr lang="en-US" b="1" dirty="0"/>
              <a:t>So, there may be a case where, the first time you see a unique subsequence, you may identify it as an anomaly due to its relatively high matrix profile value. However, as more and more new data arrive, this originally anomalous subsequence may no longer be unique anymore. […]</a:t>
            </a:r>
          </a:p>
          <a:p>
            <a:pPr marL="0" indent="0">
              <a:buNone/>
            </a:pPr>
            <a:r>
              <a:rPr lang="en-US" dirty="0"/>
              <a:t>Now, this may or may not be beneficial depending on how you choose to define an “anomaly</a:t>
            </a:r>
            <a:r>
              <a:rPr lang="en-US" b="1" dirty="0"/>
              <a:t>”. In fact, you may choose not to update the matrix profiles from the past and you may want to restrict the search for a nearest neighbor, j, to always be to the left of </a:t>
            </a:r>
            <a:r>
              <a:rPr lang="en-US" b="1" dirty="0" err="1"/>
              <a:t>i</a:t>
            </a:r>
            <a:r>
              <a:rPr lang="en-US" b="1" dirty="0"/>
              <a:t> (i.e., j &lt; </a:t>
            </a:r>
            <a:r>
              <a:rPr lang="en-US" b="1" dirty="0" err="1"/>
              <a:t>i</a:t>
            </a:r>
            <a:r>
              <a:rPr lang="en-US" b="1" dirty="0"/>
              <a:t>). </a:t>
            </a:r>
          </a:p>
          <a:p>
            <a:pPr marL="0" indent="0">
              <a:buNone/>
            </a:pPr>
            <a:endParaRPr lang="en-US" dirty="0"/>
          </a:p>
        </p:txBody>
      </p:sp>
      <p:pic>
        <p:nvPicPr>
          <p:cNvPr id="4" name="ezgif.com-gif-maker" descr="ezgif.com-gif-maker">
            <a:hlinkClick r:id="" action="ppaction://media"/>
            <a:extLst>
              <a:ext uri="{FF2B5EF4-FFF2-40B4-BE49-F238E27FC236}">
                <a16:creationId xmlns:a16="http://schemas.microsoft.com/office/drawing/2014/main" id="{D45BCD45-300F-C04B-B683-FF7169E521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8249" y="3548257"/>
            <a:ext cx="7175500" cy="2616200"/>
          </a:xfrm>
          <a:prstGeom prst="rect">
            <a:avLst/>
          </a:prstGeom>
        </p:spPr>
      </p:pic>
    </p:spTree>
    <p:extLst>
      <p:ext uri="{BB962C8B-B14F-4D97-AF65-F5344CB8AC3E}">
        <p14:creationId xmlns:p14="http://schemas.microsoft.com/office/powerpoint/2010/main" val="40899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04C8-4820-254C-B594-DB56D4DD00BC}"/>
              </a:ext>
            </a:extLst>
          </p:cNvPr>
          <p:cNvSpPr>
            <a:spLocks noGrp="1"/>
          </p:cNvSpPr>
          <p:nvPr>
            <p:ph type="title"/>
          </p:nvPr>
        </p:nvSpPr>
        <p:spPr/>
        <p:txBody>
          <a:bodyPr/>
          <a:lstStyle/>
          <a:p>
            <a:r>
              <a:rPr lang="en-GB" dirty="0">
                <a:latin typeface="Poppins Light" pitchFamily="2" charset="77"/>
                <a:cs typeface="Poppins Light" pitchFamily="2" charset="77"/>
              </a:rPr>
              <a:t>Limits of MP in energy field</a:t>
            </a:r>
          </a:p>
        </p:txBody>
      </p:sp>
      <p:sp>
        <p:nvSpPr>
          <p:cNvPr id="3" name="Content Placeholder 2">
            <a:extLst>
              <a:ext uri="{FF2B5EF4-FFF2-40B4-BE49-F238E27FC236}">
                <a16:creationId xmlns:a16="http://schemas.microsoft.com/office/drawing/2014/main" id="{0F8BE11E-DFBF-1949-A09F-7CBBBB189AC7}"/>
              </a:ext>
            </a:extLst>
          </p:cNvPr>
          <p:cNvSpPr>
            <a:spLocks noGrp="1"/>
          </p:cNvSpPr>
          <p:nvPr>
            <p:ph sz="half" idx="13"/>
          </p:nvPr>
        </p:nvSpPr>
        <p:spPr/>
        <p:txBody>
          <a:bodyPr/>
          <a:lstStyle/>
          <a:p>
            <a:pPr marL="0" indent="0">
              <a:buNone/>
            </a:pPr>
            <a:r>
              <a:rPr lang="en-GB" dirty="0">
                <a:latin typeface="Poppins Light" pitchFamily="2" charset="77"/>
                <a:cs typeface="Poppins Light" pitchFamily="2" charset="77"/>
              </a:rPr>
              <a:t>In energy field the time series presents different periodicity (day, week, month, year) resulting different set of window size. The most interesting period is the daily one.</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MP does recognize weekend as discords (high values) -&gt; </a:t>
            </a:r>
            <a:r>
              <a:rPr lang="en-GB" dirty="0">
                <a:solidFill>
                  <a:srgbClr val="FF0000"/>
                </a:solidFill>
                <a:latin typeface="Poppins Light" pitchFamily="2" charset="77"/>
                <a:cs typeface="Poppins Light" pitchFamily="2" charset="77"/>
              </a:rPr>
              <a:t>discords will always be on weekend and motif during weekdays</a:t>
            </a:r>
            <a:r>
              <a:rPr lang="en-GB" dirty="0">
                <a:latin typeface="Poppins Light" pitchFamily="2" charset="77"/>
                <a:cs typeface="Poppins Light" pitchFamily="2" charset="77"/>
              </a:rPr>
              <a:t>. </a:t>
            </a:r>
          </a:p>
          <a:p>
            <a:pPr>
              <a:buFont typeface=".Apple Color Emoji UI"/>
              <a:buChar char="✅"/>
            </a:pPr>
            <a:r>
              <a:rPr lang="en-GB" dirty="0">
                <a:latin typeface="Poppins Light" pitchFamily="2" charset="77"/>
                <a:cs typeface="Poppins Light" pitchFamily="2" charset="77"/>
              </a:rPr>
              <a:t> Possible solution: introducing </a:t>
            </a:r>
            <a:r>
              <a:rPr lang="en-GB" dirty="0">
                <a:solidFill>
                  <a:schemeClr val="accent6"/>
                </a:solidFill>
                <a:latin typeface="Poppins Light" pitchFamily="2" charset="77"/>
                <a:cs typeface="Poppins Light" pitchFamily="2" charset="77"/>
              </a:rPr>
              <a:t>expert knowledge, i.e. annotation vector </a:t>
            </a:r>
            <a:r>
              <a:rPr lang="en-GB" dirty="0">
                <a:latin typeface="Poppins Light" pitchFamily="2" charset="77"/>
                <a:cs typeface="Poppins Light" pitchFamily="2" charset="77"/>
              </a:rPr>
              <a:t>when searching motif/discords</a:t>
            </a:r>
          </a:p>
          <a:p>
            <a:pPr>
              <a:buFont typeface=".Apple Color Emoji UI"/>
              <a:buChar char="✅"/>
            </a:pPr>
            <a:endParaRPr lang="en-GB" dirty="0">
              <a:latin typeface="Poppins Light" pitchFamily="2" charset="77"/>
              <a:cs typeface="Poppins Light" pitchFamily="2" charset="77"/>
            </a:endParaRPr>
          </a:p>
          <a:p>
            <a:pPr>
              <a:buFont typeface=".Apple Color Emoji UI"/>
              <a:buChar char="✅"/>
            </a:pPr>
            <a:endParaRPr lang="en-GB" dirty="0">
              <a:latin typeface="Poppins Light" pitchFamily="2" charset="77"/>
              <a:cs typeface="Poppins Light" pitchFamily="2" charset="77"/>
            </a:endParaRPr>
          </a:p>
          <a:p>
            <a:pPr marL="0" indent="0">
              <a:buNone/>
            </a:pPr>
            <a:r>
              <a:rPr lang="en-GB" dirty="0">
                <a:latin typeface="Poppins Light" pitchFamily="2" charset="77"/>
                <a:cs typeface="Poppins Light" pitchFamily="2" charset="77"/>
              </a:rPr>
              <a:t>An energy anomaly not only consists into a different load shape but also different magnitude (same profile but higher electrical load). </a:t>
            </a:r>
          </a:p>
          <a:p>
            <a:pPr marL="0" indent="0">
              <a:buNone/>
            </a:pP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Problem: The classic MP (with z-score normalization) may fail to identify these kind of anomaly while is effective in identifying anomalous shapes. MP </a:t>
            </a:r>
            <a:r>
              <a:rPr lang="en-GB" dirty="0">
                <a:solidFill>
                  <a:srgbClr val="FF0000"/>
                </a:solidFill>
                <a:latin typeface="Poppins Light" pitchFamily="2" charset="77"/>
                <a:cs typeface="Poppins Light" pitchFamily="2" charset="77"/>
              </a:rPr>
              <a:t>searches NN based on shape similarity. </a:t>
            </a:r>
            <a:endParaRPr lang="en-GB" dirty="0">
              <a:latin typeface="Poppins Light" pitchFamily="2" charset="77"/>
              <a:cs typeface="Poppins Light" pitchFamily="2" charset="77"/>
            </a:endParaRPr>
          </a:p>
          <a:p>
            <a:pPr>
              <a:buFont typeface=".Apple Color Emoji UI"/>
              <a:buChar char="✅"/>
            </a:pPr>
            <a:r>
              <a:rPr lang="en-GB" dirty="0">
                <a:latin typeface="Poppins Light" pitchFamily="2" charset="77"/>
                <a:cs typeface="Poppins Light" pitchFamily="2" charset="77"/>
              </a:rPr>
              <a:t> Possible solution: avoid </a:t>
            </a:r>
            <a:r>
              <a:rPr lang="en-GB" dirty="0">
                <a:solidFill>
                  <a:schemeClr val="accent6"/>
                </a:solidFill>
                <a:latin typeface="Poppins Light" pitchFamily="2" charset="77"/>
                <a:cs typeface="Poppins Light" pitchFamily="2" charset="77"/>
              </a:rPr>
              <a:t>z-score normalization of sub-sequences and use pure Euclidean distance</a:t>
            </a:r>
          </a:p>
          <a:p>
            <a:pPr marL="0" indent="0">
              <a:buNone/>
            </a:pPr>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196433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Open questions and possible research paths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pPr marL="342900" indent="-342900">
              <a:buFont typeface="+mj-lt"/>
              <a:buAutoNum type="arabicPeriod"/>
            </a:pPr>
            <a:r>
              <a:rPr lang="en-GB" b="1" dirty="0">
                <a:latin typeface="Poppins Light" pitchFamily="2" charset="77"/>
                <a:cs typeface="Poppins Light" pitchFamily="2" charset="77"/>
              </a:rPr>
              <a:t>Comparison with other techniques PAA SAX</a:t>
            </a:r>
            <a:r>
              <a:rPr lang="en-GB" dirty="0">
                <a:latin typeface="Poppins Light" pitchFamily="2" charset="77"/>
                <a:cs typeface="Poppins Light" pitchFamily="2" charset="77"/>
              </a:rPr>
              <a:t>. MP does not loose information during the process, is it more effective in finding anomalies than dimensionality reduction methods?</a:t>
            </a:r>
          </a:p>
          <a:p>
            <a:pPr marL="342900" indent="-342900">
              <a:buFont typeface="+mj-lt"/>
              <a:buAutoNum type="arabicPeriod"/>
            </a:pPr>
            <a:r>
              <a:rPr lang="en-GB" dirty="0">
                <a:latin typeface="Poppins Light" pitchFamily="2" charset="77"/>
                <a:cs typeface="Poppins Light" pitchFamily="2" charset="77"/>
              </a:rPr>
              <a:t>Is there a way to overcame the z-score normalization issues in finding </a:t>
            </a:r>
            <a:r>
              <a:rPr lang="en-GB" b="1" dirty="0">
                <a:latin typeface="Poppins Light" pitchFamily="2" charset="77"/>
                <a:cs typeface="Poppins Light" pitchFamily="2" charset="77"/>
              </a:rPr>
              <a:t>energy anomaly</a:t>
            </a:r>
            <a:r>
              <a:rPr lang="en-GB" dirty="0">
                <a:latin typeface="Poppins Light" pitchFamily="2" charset="77"/>
                <a:cs typeface="Poppins Light" pitchFamily="2" charset="77"/>
              </a:rPr>
              <a:t>? Is the Euclidean distance more effective and which are the limitations?</a:t>
            </a:r>
          </a:p>
          <a:p>
            <a:pPr lvl="1"/>
            <a:r>
              <a:rPr lang="en-GB" dirty="0">
                <a:highlight>
                  <a:srgbClr val="FFFF00"/>
                </a:highlight>
                <a:latin typeface="Poppins Light" pitchFamily="2" charset="77"/>
                <a:cs typeface="Poppins Light" pitchFamily="2" charset="77"/>
              </a:rPr>
              <a:t>Incorporate </a:t>
            </a:r>
            <a:r>
              <a:rPr lang="en-GB" b="1" dirty="0">
                <a:highlight>
                  <a:srgbClr val="FFFF00"/>
                </a:highlight>
                <a:latin typeface="Poppins Light" pitchFamily="2" charset="77"/>
                <a:cs typeface="Poppins Light" pitchFamily="2" charset="77"/>
              </a:rPr>
              <a:t>domain knowledge </a:t>
            </a:r>
            <a:r>
              <a:rPr lang="en-GB" dirty="0">
                <a:highlight>
                  <a:srgbClr val="FFFF00"/>
                </a:highlight>
                <a:latin typeface="Poppins Light" pitchFamily="2" charset="77"/>
                <a:cs typeface="Poppins Light" pitchFamily="2" charset="77"/>
              </a:rPr>
              <a:t>in motif/discord/sequence discovery (could be combined with 2)</a:t>
            </a:r>
          </a:p>
          <a:p>
            <a:pPr lvl="1"/>
            <a:r>
              <a:rPr lang="en-GB" dirty="0">
                <a:latin typeface="Poppins Light" pitchFamily="2" charset="77"/>
                <a:cs typeface="Poppins Light" pitchFamily="2" charset="77"/>
              </a:rPr>
              <a:t>To adapt the method in the energy field, makes sense to apply MP on detrended time series?</a:t>
            </a:r>
          </a:p>
          <a:p>
            <a:pPr marL="342900" indent="-342900">
              <a:buFont typeface="+mj-lt"/>
              <a:buAutoNum type="arabicPeriod"/>
            </a:pPr>
            <a:r>
              <a:rPr lang="en-GB" dirty="0">
                <a:latin typeface="Poppins Light" pitchFamily="2" charset="77"/>
                <a:cs typeface="Poppins Light" pitchFamily="2" charset="77"/>
              </a:rPr>
              <a:t>Automatic real time/streaming identification of motif discord. Fast and suitable for </a:t>
            </a:r>
            <a:r>
              <a:rPr lang="en-GB" b="1" dirty="0">
                <a:latin typeface="Poppins Light" pitchFamily="2" charset="77"/>
                <a:cs typeface="Poppins Light" pitchFamily="2" charset="77"/>
              </a:rPr>
              <a:t>real time deployment online and continuous learning</a:t>
            </a: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a:p>
            <a:endParaRPr lang="en-GB" dirty="0">
              <a:latin typeface="Poppins Light" pitchFamily="2" charset="77"/>
              <a:cs typeface="Poppins Light" pitchFamily="2" charset="77"/>
            </a:endParaRPr>
          </a:p>
        </p:txBody>
      </p:sp>
    </p:spTree>
    <p:extLst>
      <p:ext uri="{BB962C8B-B14F-4D97-AF65-F5344CB8AC3E}">
        <p14:creationId xmlns:p14="http://schemas.microsoft.com/office/powerpoint/2010/main" val="223225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Euclidean distance vs Z-score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Pros and cons of normalization in sequence similarity search</a:t>
            </a:r>
          </a:p>
        </p:txBody>
      </p:sp>
    </p:spTree>
    <p:extLst>
      <p:ext uri="{BB962C8B-B14F-4D97-AF65-F5344CB8AC3E}">
        <p14:creationId xmlns:p14="http://schemas.microsoft.com/office/powerpoint/2010/main" val="1651603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A097F6-59EF-2946-8825-398F2806AF8F}"/>
              </a:ext>
            </a:extLst>
          </p:cNvPr>
          <p:cNvPicPr>
            <a:picLocks noChangeAspect="1"/>
          </p:cNvPicPr>
          <p:nvPr/>
        </p:nvPicPr>
        <p:blipFill rotWithShape="1">
          <a:blip r:embed="rId2"/>
          <a:srcRect l="6983" r="7143" b="7490"/>
          <a:stretch/>
        </p:blipFill>
        <p:spPr>
          <a:xfrm>
            <a:off x="206827" y="356766"/>
            <a:ext cx="5889173" cy="6009310"/>
          </a:xfrm>
          <a:prstGeom prst="rect">
            <a:avLst/>
          </a:prstGeom>
        </p:spPr>
      </p:pic>
      <p:pic>
        <p:nvPicPr>
          <p:cNvPr id="9" name="Picture 8">
            <a:extLst>
              <a:ext uri="{FF2B5EF4-FFF2-40B4-BE49-F238E27FC236}">
                <a16:creationId xmlns:a16="http://schemas.microsoft.com/office/drawing/2014/main" id="{28CBC0BA-D93E-1845-9C9C-CB8A14C372D5}"/>
              </a:ext>
            </a:extLst>
          </p:cNvPr>
          <p:cNvPicPr>
            <a:picLocks noChangeAspect="1"/>
          </p:cNvPicPr>
          <p:nvPr/>
        </p:nvPicPr>
        <p:blipFill rotWithShape="1">
          <a:blip r:embed="rId3"/>
          <a:srcRect l="6826" r="7302" b="7490"/>
          <a:stretch/>
        </p:blipFill>
        <p:spPr>
          <a:xfrm>
            <a:off x="6150423" y="356766"/>
            <a:ext cx="5889173" cy="6009310"/>
          </a:xfrm>
          <a:prstGeom prst="rect">
            <a:avLst/>
          </a:prstGeom>
        </p:spPr>
      </p:pic>
      <p:sp>
        <p:nvSpPr>
          <p:cNvPr id="4" name="TextBox 3">
            <a:extLst>
              <a:ext uri="{FF2B5EF4-FFF2-40B4-BE49-F238E27FC236}">
                <a16:creationId xmlns:a16="http://schemas.microsoft.com/office/drawing/2014/main" id="{6730E9E7-B8ED-A141-A816-D44562400279}"/>
              </a:ext>
            </a:extLst>
          </p:cNvPr>
          <p:cNvSpPr txBox="1"/>
          <p:nvPr/>
        </p:nvSpPr>
        <p:spPr>
          <a:xfrm>
            <a:off x="8652510" y="1382996"/>
            <a:ext cx="1565910" cy="369332"/>
          </a:xfrm>
          <a:prstGeom prst="rect">
            <a:avLst/>
          </a:prstGeom>
          <a:solidFill>
            <a:srgbClr val="D3D3D3"/>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z-score</a:t>
            </a:r>
            <a:endParaRPr lang="en-GB" dirty="0"/>
          </a:p>
        </p:txBody>
      </p:sp>
      <p:sp>
        <p:nvSpPr>
          <p:cNvPr id="5" name="TextBox 4">
            <a:extLst>
              <a:ext uri="{FF2B5EF4-FFF2-40B4-BE49-F238E27FC236}">
                <a16:creationId xmlns:a16="http://schemas.microsoft.com/office/drawing/2014/main" id="{750CA80C-6CA1-0143-BF7E-61D839BC15DE}"/>
              </a:ext>
            </a:extLst>
          </p:cNvPr>
          <p:cNvSpPr txBox="1"/>
          <p:nvPr/>
        </p:nvSpPr>
        <p:spPr>
          <a:xfrm>
            <a:off x="8652510" y="972200"/>
            <a:ext cx="1565910"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6" name="TextBox 5">
            <a:extLst>
              <a:ext uri="{FF2B5EF4-FFF2-40B4-BE49-F238E27FC236}">
                <a16:creationId xmlns:a16="http://schemas.microsoft.com/office/drawing/2014/main" id="{DD3FEA8D-285B-404B-9CD1-47709B56C89E}"/>
              </a:ext>
            </a:extLst>
          </p:cNvPr>
          <p:cNvSpPr txBox="1"/>
          <p:nvPr/>
        </p:nvSpPr>
        <p:spPr>
          <a:xfrm>
            <a:off x="8652510" y="1793792"/>
            <a:ext cx="1565910" cy="369332"/>
          </a:xfrm>
          <a:prstGeom prst="rect">
            <a:avLst/>
          </a:prstGeom>
          <a:solidFill>
            <a:srgbClr val="ADD8E6"/>
          </a:solidFill>
        </p:spPr>
        <p:txBody>
          <a:bodyPr wrap="square" rtlCol="0">
            <a:spAutoFit/>
          </a:bodyPr>
          <a:lstStyle/>
          <a:p>
            <a:pPr algn="ctr"/>
            <a:r>
              <a:rPr lang="en-GB" dirty="0">
                <a:latin typeface="Times" pitchFamily="2" charset="0"/>
                <a:cs typeface="Consolas" panose="020B0609020204030204" pitchFamily="49" charset="0"/>
              </a:rPr>
              <a:t>1</a:t>
            </a:r>
            <a:r>
              <a:rPr lang="en-GB" baseline="30000" dirty="0">
                <a:latin typeface="Times" pitchFamily="2" charset="0"/>
                <a:cs typeface="Consolas" panose="020B0609020204030204" pitchFamily="49" charset="0"/>
              </a:rPr>
              <a:t>st</a:t>
            </a:r>
            <a:r>
              <a:rPr lang="en-GB" dirty="0">
                <a:latin typeface="Times" pitchFamily="2" charset="0"/>
                <a:cs typeface="Consolas" panose="020B0609020204030204" pitchFamily="49" charset="0"/>
              </a:rPr>
              <a:t> NN </a:t>
            </a:r>
            <a:r>
              <a:rPr lang="en-GB" dirty="0" err="1">
                <a:latin typeface="Times" pitchFamily="2" charset="0"/>
                <a:cs typeface="Consolas" panose="020B0609020204030204" pitchFamily="49" charset="0"/>
              </a:rPr>
              <a:t>euclid</a:t>
            </a:r>
            <a:endParaRPr lang="en-GB" dirty="0"/>
          </a:p>
        </p:txBody>
      </p:sp>
      <p:sp>
        <p:nvSpPr>
          <p:cNvPr id="8" name="Rectangle 7">
            <a:extLst>
              <a:ext uri="{FF2B5EF4-FFF2-40B4-BE49-F238E27FC236}">
                <a16:creationId xmlns:a16="http://schemas.microsoft.com/office/drawing/2014/main" id="{5B7CE00E-28A8-9B49-BEF2-A2C91CC14250}"/>
              </a:ext>
            </a:extLst>
          </p:cNvPr>
          <p:cNvSpPr/>
          <p:nvPr/>
        </p:nvSpPr>
        <p:spPr>
          <a:xfrm>
            <a:off x="1972285" y="602868"/>
            <a:ext cx="2358255" cy="369332"/>
          </a:xfrm>
          <a:prstGeom prst="rect">
            <a:avLst/>
          </a:prstGeom>
        </p:spPr>
        <p:txBody>
          <a:bodyPr wrap="square">
            <a:spAutoFit/>
          </a:bodyPr>
          <a:lstStyle/>
          <a:p>
            <a:pPr algn="ctr"/>
            <a:r>
              <a:rPr lang="en-GB" dirty="0">
                <a:latin typeface="Times" pitchFamily="2" charset="0"/>
                <a:cs typeface="Consolas" panose="020B0609020204030204" pitchFamily="49" charset="0"/>
              </a:rPr>
              <a:t>m = 96, n = 3765</a:t>
            </a:r>
            <a:endParaRPr lang="en-GB" dirty="0"/>
          </a:p>
        </p:txBody>
      </p:sp>
    </p:spTree>
    <p:extLst>
      <p:ext uri="{BB962C8B-B14F-4D97-AF65-F5344CB8AC3E}">
        <p14:creationId xmlns:p14="http://schemas.microsoft.com/office/powerpoint/2010/main" val="988900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47A73D4-E50D-0743-B992-92633E369E0E}"/>
              </a:ext>
            </a:extLst>
          </p:cNvPr>
          <p:cNvGrpSpPr/>
          <p:nvPr/>
        </p:nvGrpSpPr>
        <p:grpSpPr>
          <a:xfrm>
            <a:off x="0" y="303027"/>
            <a:ext cx="12192000" cy="3125973"/>
            <a:chOff x="0" y="496184"/>
            <a:chExt cx="12192000" cy="3125973"/>
          </a:xfrm>
        </p:grpSpPr>
        <p:pic>
          <p:nvPicPr>
            <p:cNvPr id="11" name="Picture 10">
              <a:extLst>
                <a:ext uri="{FF2B5EF4-FFF2-40B4-BE49-F238E27FC236}">
                  <a16:creationId xmlns:a16="http://schemas.microsoft.com/office/drawing/2014/main" id="{ED391FCF-6383-4C42-ADCB-4212AF3B3651}"/>
                </a:ext>
              </a:extLst>
            </p:cNvPr>
            <p:cNvPicPr>
              <a:picLocks noChangeAspect="1"/>
            </p:cNvPicPr>
            <p:nvPr/>
          </p:nvPicPr>
          <p:blipFill>
            <a:blip r:embed="rId2"/>
            <a:stretch>
              <a:fillRect/>
            </a:stretch>
          </p:blipFill>
          <p:spPr>
            <a:xfrm>
              <a:off x="0" y="496184"/>
              <a:ext cx="6251944" cy="3125973"/>
            </a:xfrm>
            <a:prstGeom prst="rect">
              <a:avLst/>
            </a:prstGeom>
          </p:spPr>
        </p:pic>
        <p:pic>
          <p:nvPicPr>
            <p:cNvPr id="15" name="Picture 14">
              <a:extLst>
                <a:ext uri="{FF2B5EF4-FFF2-40B4-BE49-F238E27FC236}">
                  <a16:creationId xmlns:a16="http://schemas.microsoft.com/office/drawing/2014/main" id="{8C91420F-938C-E249-92FD-79542F623E91}"/>
                </a:ext>
              </a:extLst>
            </p:cNvPr>
            <p:cNvPicPr>
              <a:picLocks noChangeAspect="1"/>
            </p:cNvPicPr>
            <p:nvPr/>
          </p:nvPicPr>
          <p:blipFill>
            <a:blip r:embed="rId3"/>
            <a:stretch>
              <a:fillRect/>
            </a:stretch>
          </p:blipFill>
          <p:spPr>
            <a:xfrm>
              <a:off x="5940056" y="496185"/>
              <a:ext cx="6251944" cy="3125972"/>
            </a:xfrm>
            <a:prstGeom prst="rect">
              <a:avLst/>
            </a:prstGeom>
          </p:spPr>
        </p:pic>
      </p:grpSp>
      <p:sp>
        <p:nvSpPr>
          <p:cNvPr id="8" name="TextBox 7">
            <a:extLst>
              <a:ext uri="{FF2B5EF4-FFF2-40B4-BE49-F238E27FC236}">
                <a16:creationId xmlns:a16="http://schemas.microsoft.com/office/drawing/2014/main" id="{A95F0403-5B72-D74A-B40E-594BDA655C7E}"/>
              </a:ext>
            </a:extLst>
          </p:cNvPr>
          <p:cNvSpPr txBox="1"/>
          <p:nvPr/>
        </p:nvSpPr>
        <p:spPr>
          <a:xfrm>
            <a:off x="8258422" y="4270629"/>
            <a:ext cx="1215657" cy="369332"/>
          </a:xfrm>
          <a:prstGeom prst="rect">
            <a:avLst/>
          </a:prstGeom>
          <a:solidFill>
            <a:srgbClr val="D3D3D3"/>
          </a:solidFill>
        </p:spPr>
        <p:txBody>
          <a:bodyPr wrap="square" rtlCol="0">
            <a:spAutoFit/>
          </a:bodyPr>
          <a:lstStyle/>
          <a:p>
            <a:pPr algn="ctr"/>
            <a:r>
              <a:rPr lang="en-GB" dirty="0">
                <a:latin typeface="Times" pitchFamily="2" charset="0"/>
              </a:rPr>
              <a:t>1</a:t>
            </a:r>
            <a:r>
              <a:rPr lang="en-GB" baseline="30000" dirty="0">
                <a:latin typeface="Times" pitchFamily="2" charset="0"/>
              </a:rPr>
              <a:t>st</a:t>
            </a:r>
            <a:r>
              <a:rPr lang="en-GB" dirty="0">
                <a:latin typeface="Times" pitchFamily="2" charset="0"/>
              </a:rPr>
              <a:t> NN</a:t>
            </a:r>
          </a:p>
        </p:txBody>
      </p:sp>
      <p:sp>
        <p:nvSpPr>
          <p:cNvPr id="9" name="TextBox 8">
            <a:extLst>
              <a:ext uri="{FF2B5EF4-FFF2-40B4-BE49-F238E27FC236}">
                <a16:creationId xmlns:a16="http://schemas.microsoft.com/office/drawing/2014/main" id="{644F122F-3129-B24F-95B7-01B034AF9076}"/>
              </a:ext>
            </a:extLst>
          </p:cNvPr>
          <p:cNvSpPr txBox="1"/>
          <p:nvPr/>
        </p:nvSpPr>
        <p:spPr>
          <a:xfrm>
            <a:off x="8262622" y="3859833"/>
            <a:ext cx="1215657" cy="369332"/>
          </a:xfrm>
          <a:prstGeom prst="rect">
            <a:avLst/>
          </a:prstGeom>
          <a:solidFill>
            <a:srgbClr val="92D050"/>
          </a:solidFill>
        </p:spPr>
        <p:txBody>
          <a:bodyPr wrap="square" rtlCol="0">
            <a:spAutoFit/>
          </a:bodyPr>
          <a:lstStyle/>
          <a:p>
            <a:pPr algn="ctr"/>
            <a:r>
              <a:rPr lang="en-GB" dirty="0" err="1">
                <a:latin typeface="Times" pitchFamily="2" charset="0"/>
                <a:cs typeface="Consolas" panose="020B0609020204030204" pitchFamily="49" charset="0"/>
              </a:rPr>
              <a:t>T</a:t>
            </a:r>
            <a:r>
              <a:rPr lang="en-GB" baseline="-25000" dirty="0" err="1">
                <a:latin typeface="Times" pitchFamily="2" charset="0"/>
                <a:cs typeface="Consolas" panose="020B0609020204030204" pitchFamily="49" charset="0"/>
              </a:rPr>
              <a:t>i,m</a:t>
            </a:r>
            <a:endParaRPr lang="en-GB" dirty="0"/>
          </a:p>
        </p:txBody>
      </p:sp>
      <p:sp>
        <p:nvSpPr>
          <p:cNvPr id="12" name="Rectangle 11">
            <a:extLst>
              <a:ext uri="{FF2B5EF4-FFF2-40B4-BE49-F238E27FC236}">
                <a16:creationId xmlns:a16="http://schemas.microsoft.com/office/drawing/2014/main" id="{5B6C6AC5-3828-064A-99AA-C79AB4FE6CD1}"/>
              </a:ext>
            </a:extLst>
          </p:cNvPr>
          <p:cNvSpPr/>
          <p:nvPr/>
        </p:nvSpPr>
        <p:spPr>
          <a:xfrm>
            <a:off x="4051407" y="279481"/>
            <a:ext cx="2358255" cy="369332"/>
          </a:xfrm>
          <a:prstGeom prst="rect">
            <a:avLst/>
          </a:prstGeom>
        </p:spPr>
        <p:txBody>
          <a:bodyPr wrap="square">
            <a:spAutoFit/>
          </a:bodyPr>
          <a:lstStyle/>
          <a:p>
            <a:r>
              <a:rPr lang="en-GB" dirty="0">
                <a:latin typeface="Times" pitchFamily="2" charset="0"/>
                <a:cs typeface="Consolas" panose="020B0609020204030204" pitchFamily="49" charset="0"/>
              </a:rPr>
              <a:t>m = 96, n = 3765</a:t>
            </a:r>
            <a:endParaRPr lang="en-GB" dirty="0"/>
          </a:p>
        </p:txBody>
      </p:sp>
      <p:pic>
        <p:nvPicPr>
          <p:cNvPr id="3" name="Picture 2">
            <a:extLst>
              <a:ext uri="{FF2B5EF4-FFF2-40B4-BE49-F238E27FC236}">
                <a16:creationId xmlns:a16="http://schemas.microsoft.com/office/drawing/2014/main" id="{2D52CB23-32AF-CF45-8F5B-79F42FCAC4E6}"/>
              </a:ext>
            </a:extLst>
          </p:cNvPr>
          <p:cNvPicPr>
            <a:picLocks noChangeAspect="1"/>
          </p:cNvPicPr>
          <p:nvPr/>
        </p:nvPicPr>
        <p:blipFill rotWithShape="1">
          <a:blip r:embed="rId4"/>
          <a:srcRect b="4893"/>
          <a:stretch/>
        </p:blipFill>
        <p:spPr>
          <a:xfrm>
            <a:off x="0" y="3346762"/>
            <a:ext cx="6251944" cy="2973016"/>
          </a:xfrm>
          <a:prstGeom prst="rect">
            <a:avLst/>
          </a:prstGeom>
        </p:spPr>
      </p:pic>
      <p:pic>
        <p:nvPicPr>
          <p:cNvPr id="7" name="Picture 6">
            <a:extLst>
              <a:ext uri="{FF2B5EF4-FFF2-40B4-BE49-F238E27FC236}">
                <a16:creationId xmlns:a16="http://schemas.microsoft.com/office/drawing/2014/main" id="{7FDBC1AA-A65A-014F-9E92-F24D248FA3D8}"/>
              </a:ext>
            </a:extLst>
          </p:cNvPr>
          <p:cNvPicPr>
            <a:picLocks noChangeAspect="1"/>
          </p:cNvPicPr>
          <p:nvPr/>
        </p:nvPicPr>
        <p:blipFill rotWithShape="1">
          <a:blip r:embed="rId5"/>
          <a:srcRect b="4893"/>
          <a:stretch/>
        </p:blipFill>
        <p:spPr>
          <a:xfrm>
            <a:off x="5940056" y="3346762"/>
            <a:ext cx="6251944" cy="2973016"/>
          </a:xfrm>
          <a:prstGeom prst="rect">
            <a:avLst/>
          </a:prstGeom>
        </p:spPr>
      </p:pic>
    </p:spTree>
    <p:extLst>
      <p:ext uri="{BB962C8B-B14F-4D97-AF65-F5344CB8AC3E}">
        <p14:creationId xmlns:p14="http://schemas.microsoft.com/office/powerpoint/2010/main" val="186544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Annotation Vector</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A way to include domain knowledge into motif/discord discovery</a:t>
            </a:r>
          </a:p>
        </p:txBody>
      </p:sp>
    </p:spTree>
    <p:extLst>
      <p:ext uri="{BB962C8B-B14F-4D97-AF65-F5344CB8AC3E}">
        <p14:creationId xmlns:p14="http://schemas.microsoft.com/office/powerpoint/2010/main" val="110007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97D1-6ABF-4340-B4DE-CDCC63806177}"/>
              </a:ext>
            </a:extLst>
          </p:cNvPr>
          <p:cNvSpPr>
            <a:spLocks noGrp="1"/>
          </p:cNvSpPr>
          <p:nvPr>
            <p:ph type="title"/>
          </p:nvPr>
        </p:nvSpPr>
        <p:spPr/>
        <p:txBody>
          <a:bodyPr/>
          <a:lstStyle/>
          <a:p>
            <a:r>
              <a:rPr lang="en-GB" dirty="0">
                <a:latin typeface="Poppins Light" pitchFamily="2" charset="77"/>
                <a:cs typeface="Poppins Light" pitchFamily="2" charset="77"/>
              </a:rPr>
              <a:t>Matrix Profile: Definitions</a:t>
            </a:r>
          </a:p>
        </p:txBody>
      </p:sp>
      <p:sp>
        <p:nvSpPr>
          <p:cNvPr id="3" name="Content Placeholder 2">
            <a:extLst>
              <a:ext uri="{FF2B5EF4-FFF2-40B4-BE49-F238E27FC236}">
                <a16:creationId xmlns:a16="http://schemas.microsoft.com/office/drawing/2014/main" id="{6A7DE674-A87F-BE41-B225-61B194E36736}"/>
              </a:ext>
            </a:extLst>
          </p:cNvPr>
          <p:cNvSpPr>
            <a:spLocks noGrp="1"/>
          </p:cNvSpPr>
          <p:nvPr>
            <p:ph sz="half" idx="13"/>
          </p:nvPr>
        </p:nvSpPr>
        <p:spPr/>
        <p:txBody>
          <a:bodyPr/>
          <a:lstStyle/>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1: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time series </a:t>
            </a:r>
            <a:r>
              <a:rPr lang="en-GB" sz="1200" dirty="0">
                <a:latin typeface="Poppins Light" pitchFamily="2" charset="77"/>
                <a:cs typeface="Poppins Light" pitchFamily="2" charset="77"/>
              </a:rPr>
              <a:t>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n</a:t>
            </a:r>
            <a:r>
              <a:rPr lang="en-GB" sz="1200" dirty="0">
                <a:latin typeface="Poppins Light" pitchFamily="2" charset="77"/>
                <a:cs typeface="Poppins Light" pitchFamily="2" charset="77"/>
              </a:rPr>
              <a:t> is a sequence of real-valued numbers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T = {t</a:t>
            </a:r>
            <a:r>
              <a:rPr lang="en-GB" sz="1200" baseline="-25000" dirty="0">
                <a:latin typeface="Poppins Light" pitchFamily="2" charset="77"/>
                <a:cs typeface="Poppins Light" pitchFamily="2" charset="77"/>
              </a:rPr>
              <a:t>1</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2</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n</a:t>
            </a:r>
            <a:r>
              <a:rPr lang="en-GB" sz="1200" dirty="0">
                <a:latin typeface="Poppins Light" pitchFamily="2" charset="77"/>
                <a:cs typeface="Poppins Light" pitchFamily="2" charset="77"/>
              </a:rPr>
              <a:t>} , where n is the length of T</a:t>
            </a:r>
          </a:p>
          <a:p>
            <a:pPr marL="0" indent="0">
              <a:lnSpc>
                <a:spcPct val="120000"/>
              </a:lnSpc>
              <a:buNone/>
            </a:pPr>
            <a:r>
              <a:rPr lang="en-GB" sz="1200" dirty="0">
                <a:latin typeface="Poppins Light" pitchFamily="2" charset="77"/>
                <a:cs typeface="Poppins Light" pitchFamily="2" charset="77"/>
              </a:rPr>
              <a:t>﻿</a:t>
            </a:r>
            <a:r>
              <a:rPr lang="en-GB" sz="1200" b="1" dirty="0">
                <a:latin typeface="Poppins Light" pitchFamily="2" charset="77"/>
                <a:cs typeface="Poppins Light" pitchFamily="2" charset="77"/>
              </a:rPr>
              <a:t>Definition 2: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subsequence</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ℝ</a:t>
            </a:r>
            <a:r>
              <a:rPr lang="en-GB" sz="1200" baseline="30000" dirty="0" err="1">
                <a:latin typeface="Poppins Light" pitchFamily="2" charset="77"/>
                <a:cs typeface="Poppins Light" pitchFamily="2" charset="77"/>
              </a:rPr>
              <a:t>m</a:t>
            </a:r>
            <a:r>
              <a:rPr lang="en-GB" sz="1200" dirty="0">
                <a:latin typeface="Poppins Light" pitchFamily="2" charset="77"/>
                <a:cs typeface="Poppins Light" pitchFamily="2" charset="77"/>
              </a:rPr>
              <a:t> is a continuous subset of values from T of length m starting from position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Formally defined as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a:t>
            </a:r>
            <a:r>
              <a:rPr lang="en-GB" sz="1200" baseline="-25000" dirty="0">
                <a:latin typeface="Poppins Light" pitchFamily="2" charset="77"/>
                <a:cs typeface="Poppins Light" pitchFamily="2" charset="77"/>
              </a:rPr>
              <a:t> </a:t>
            </a:r>
            <a:r>
              <a:rPr lang="en-GB" sz="1200" dirty="0">
                <a:latin typeface="Poppins Light" pitchFamily="2" charset="77"/>
                <a:cs typeface="Poppins Light" pitchFamily="2" charset="77"/>
              </a:rPr>
              <a:t>∈ </a:t>
            </a:r>
            <a:r>
              <a:rPr lang="en-GB" sz="1200" dirty="0" err="1">
                <a:latin typeface="Poppins Light" pitchFamily="2" charset="77"/>
                <a:cs typeface="Poppins Light" pitchFamily="2" charset="77"/>
              </a:rPr>
              <a:t>ℝ</a:t>
            </a:r>
            <a:r>
              <a:rPr lang="en-GB" sz="1200" dirty="0">
                <a:latin typeface="Poppins Light" pitchFamily="2" charset="77"/>
                <a:cs typeface="Poppins Light" pitchFamily="2" charset="77"/>
              </a:rPr>
              <a:t> :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a:t>
            </a:r>
            <a:r>
              <a:rPr lang="en-GB" sz="1200" dirty="0">
                <a:latin typeface="Poppins Light" pitchFamily="2" charset="77"/>
                <a:cs typeface="Poppins Light" pitchFamily="2" charset="77"/>
              </a:rPr>
              <a:t>,t</a:t>
            </a:r>
            <a:r>
              <a:rPr lang="en-GB" sz="1200" baseline="-25000" dirty="0">
                <a:latin typeface="Poppins Light" pitchFamily="2" charset="77"/>
                <a:cs typeface="Poppins Light" pitchFamily="2" charset="77"/>
              </a:rPr>
              <a:t>i+1</a:t>
            </a:r>
            <a:r>
              <a:rPr lang="en-GB" sz="1200" dirty="0">
                <a:latin typeface="Poppins Light" pitchFamily="2" charset="77"/>
                <a:cs typeface="Poppins Light" pitchFamily="2" charset="77"/>
              </a:rPr>
              <a:t> … t</a:t>
            </a:r>
            <a:r>
              <a:rPr lang="en-GB" sz="1200" baseline="-25000" dirty="0">
                <a:latin typeface="Poppins Light" pitchFamily="2" charset="77"/>
                <a:cs typeface="Poppins Light" pitchFamily="2" charset="77"/>
              </a:rPr>
              <a:t>i+m-1</a:t>
            </a:r>
            <a:r>
              <a:rPr lang="en-GB" sz="1200" dirty="0">
                <a:latin typeface="Poppins Light" pitchFamily="2" charset="77"/>
                <a:cs typeface="Poppins Light" pitchFamily="2" charset="77"/>
              </a:rPr>
              <a:t>} </a:t>
            </a:r>
          </a:p>
          <a:p>
            <a:pPr marL="0" indent="0">
              <a:lnSpc>
                <a:spcPct val="120000"/>
              </a:lnSpc>
              <a:buNone/>
            </a:pPr>
            <a:r>
              <a:rPr lang="en-GB" sz="1200" b="1" dirty="0">
                <a:latin typeface="Poppins Light" pitchFamily="2" charset="77"/>
                <a:cs typeface="Poppins Light" pitchFamily="2" charset="77"/>
              </a:rPr>
              <a:t>Definition 3: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distance profile </a:t>
            </a:r>
            <a:r>
              <a:rPr lang="en-GB" sz="1200" dirty="0">
                <a:latin typeface="Poppins Light" pitchFamily="2" charset="77"/>
                <a:cs typeface="Poppins Light" pitchFamily="2" charset="77"/>
              </a:rPr>
              <a:t>D is a vector of the Euclidean distances between a given query and each subsequence in an all subsequence length. In the original matrix profile formulation ﻿is assumed that the distance is measured using the Euclidean distance between the z-normalized </a:t>
            </a:r>
            <a:r>
              <a:rPr lang="en-GB" sz="1200" dirty="0" err="1">
                <a:latin typeface="Poppins Light" pitchFamily="2" charset="77"/>
                <a:cs typeface="Poppins Light" pitchFamily="2" charset="77"/>
              </a:rPr>
              <a:t>subsequences</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4: </a:t>
            </a:r>
            <a:r>
              <a:rPr lang="en-GB" sz="1200" dirty="0">
                <a:latin typeface="Poppins Light" pitchFamily="2" charset="77"/>
                <a:cs typeface="Poppins Light" pitchFamily="2" charset="77"/>
              </a:rPr>
              <a:t>An </a:t>
            </a:r>
            <a:r>
              <a:rPr lang="en-GB" sz="1200" b="1" dirty="0">
                <a:latin typeface="Poppins Light" pitchFamily="2" charset="77"/>
                <a:cs typeface="Poppins Light" pitchFamily="2" charset="77"/>
              </a:rPr>
              <a:t>all-</a:t>
            </a:r>
            <a:r>
              <a:rPr lang="en-GB" sz="1200" b="1" dirty="0" err="1">
                <a:latin typeface="Poppins Light" pitchFamily="2" charset="77"/>
                <a:cs typeface="Poppins Light" pitchFamily="2" charset="77"/>
              </a:rPr>
              <a:t>subsequences</a:t>
            </a:r>
            <a:r>
              <a:rPr lang="en-GB" sz="1200" b="1" dirty="0">
                <a:latin typeface="Poppins Light" pitchFamily="2" charset="77"/>
                <a:cs typeface="Poppins Light" pitchFamily="2" charset="77"/>
              </a:rPr>
              <a:t> set </a:t>
            </a:r>
            <a:r>
              <a:rPr lang="en-GB" sz="1200" dirty="0">
                <a:latin typeface="Poppins Light" pitchFamily="2" charset="77"/>
                <a:cs typeface="Poppins Light" pitchFamily="2" charset="77"/>
              </a:rPr>
              <a:t>A of a time series T is an ordered set of all possible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of T obtained by sliding a window of length m across T : A = {T</a:t>
            </a:r>
            <a:r>
              <a:rPr lang="en-GB" sz="1200" baseline="-25000" dirty="0">
                <a:latin typeface="Poppins Light" pitchFamily="2" charset="77"/>
                <a:cs typeface="Poppins Light" pitchFamily="2" charset="77"/>
              </a:rPr>
              <a:t>1,m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2,m </a:t>
            </a:r>
            <a:r>
              <a:rPr lang="en-GB" sz="1200" dirty="0">
                <a:latin typeface="Poppins Light" pitchFamily="2" charset="77"/>
                <a:cs typeface="Poppins Light" pitchFamily="2" charset="77"/>
              </a:rPr>
              <a:t>… T</a:t>
            </a:r>
            <a:r>
              <a:rPr lang="en-GB" sz="1200" baseline="-25000" dirty="0">
                <a:latin typeface="Poppins Light" pitchFamily="2" charset="77"/>
                <a:cs typeface="Poppins Light" pitchFamily="2" charset="77"/>
              </a:rPr>
              <a:t>n-m+1,m</a:t>
            </a:r>
            <a:r>
              <a:rPr lang="en-GB" sz="1200" dirty="0">
                <a:latin typeface="Poppins Light" pitchFamily="2" charset="77"/>
                <a:cs typeface="Poppins Light" pitchFamily="2" charset="77"/>
              </a:rPr>
              <a:t>} where m is a user-defined subsequence length. We use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to denote </a:t>
            </a:r>
            <a:r>
              <a:rPr lang="en-GB" sz="1200" dirty="0" err="1">
                <a:latin typeface="Poppins Light" pitchFamily="2" charset="77"/>
                <a:cs typeface="Poppins Light" pitchFamily="2" charset="77"/>
              </a:rPr>
              <a:t>T</a:t>
            </a:r>
            <a:r>
              <a:rPr lang="en-GB" sz="1200" baseline="-25000" dirty="0" err="1">
                <a:latin typeface="Poppins Light" pitchFamily="2" charset="77"/>
                <a:cs typeface="Poppins Light" pitchFamily="2" charset="77"/>
              </a:rPr>
              <a:t>i,m</a:t>
            </a:r>
            <a:endParaRPr lang="en-GB" sz="1200" dirty="0">
              <a:latin typeface="Poppins Light" pitchFamily="2" charset="77"/>
              <a:cs typeface="Poppins Light" pitchFamily="2" charset="77"/>
            </a:endParaRPr>
          </a:p>
          <a:p>
            <a:pPr marL="0" indent="0">
              <a:lnSpc>
                <a:spcPct val="120000"/>
              </a:lnSpc>
              <a:buNone/>
            </a:pPr>
            <a:r>
              <a:rPr lang="en-GB" sz="1200" b="1" dirty="0">
                <a:latin typeface="Poppins Light" pitchFamily="2" charset="77"/>
                <a:cs typeface="Poppins Light" pitchFamily="2" charset="77"/>
              </a:rPr>
              <a:t>Definition 5: </a:t>
            </a:r>
            <a:r>
              <a:rPr lang="en-GB" sz="1200" dirty="0">
                <a:latin typeface="Poppins Light" pitchFamily="2" charset="77"/>
                <a:cs typeface="Poppins Light" pitchFamily="2" charset="77"/>
              </a:rPr>
              <a:t>Given two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and two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and B[j], a </a:t>
            </a:r>
            <a:r>
              <a:rPr lang="en-GB" sz="1200" b="1" dirty="0">
                <a:latin typeface="Poppins Light" pitchFamily="2" charset="77"/>
                <a:cs typeface="Poppins Light" pitchFamily="2" charset="77"/>
              </a:rPr>
              <a:t>1NN-join  function </a:t>
            </a:r>
            <a:r>
              <a:rPr lang="en-GB" sz="1200" dirty="0">
                <a:latin typeface="Poppins Light" pitchFamily="2" charset="77"/>
                <a:cs typeface="Poppins Light" pitchFamily="2" charset="77"/>
              </a:rPr>
              <a:t>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is a Boolean function which returns “true” only if B[j] is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in the set B.</a:t>
            </a:r>
          </a:p>
          <a:p>
            <a:pPr marL="0" indent="0">
              <a:lnSpc>
                <a:spcPct val="120000"/>
              </a:lnSpc>
              <a:buNone/>
            </a:pPr>
            <a:r>
              <a:rPr lang="en-GB" sz="1200" b="1" dirty="0">
                <a:latin typeface="Poppins Light" pitchFamily="2" charset="77"/>
                <a:cs typeface="Poppins Light" pitchFamily="2" charset="77"/>
              </a:rPr>
              <a:t>Definition 6: </a:t>
            </a:r>
            <a:r>
              <a:rPr lang="en-GB" sz="1200" dirty="0">
                <a:latin typeface="Poppins Light" pitchFamily="2" charset="77"/>
                <a:cs typeface="Poppins Light" pitchFamily="2" charset="77"/>
              </a:rPr>
              <a:t>Given all-</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sets A and B, a </a:t>
            </a:r>
            <a:r>
              <a:rPr lang="en-GB" sz="1200" b="1" dirty="0">
                <a:latin typeface="Poppins Light" pitchFamily="2" charset="77"/>
                <a:cs typeface="Poppins Light" pitchFamily="2" charset="77"/>
              </a:rPr>
              <a:t>similarity join set J</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and B is a set containing pairs of each subsequence in A with its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in B :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 θ</a:t>
            </a:r>
            <a:r>
              <a:rPr lang="en-GB" sz="1200" baseline="-25000" dirty="0">
                <a:latin typeface="Poppins Light" pitchFamily="2" charset="77"/>
                <a:cs typeface="Poppins Light" pitchFamily="2" charset="77"/>
              </a:rPr>
              <a:t>1NN</a:t>
            </a:r>
            <a:r>
              <a:rPr lang="en-GB" sz="1200" dirty="0">
                <a:latin typeface="Poppins Light" pitchFamily="2" charset="77"/>
                <a:cs typeface="Poppins Light" pitchFamily="2" charset="77"/>
              </a:rPr>
              <a:t>(A[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We denote this formally as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 </a:t>
            </a:r>
            <a:r>
              <a:rPr lang="en-GB" sz="1200" baseline="-25000" dirty="0">
                <a:latin typeface="Poppins Light" pitchFamily="2" charset="77"/>
                <a:cs typeface="Poppins Light" pitchFamily="2" charset="77"/>
              </a:rPr>
              <a:t>θ1NN </a:t>
            </a:r>
            <a:r>
              <a:rPr lang="en-GB" sz="1200" dirty="0">
                <a:latin typeface="Poppins Light" pitchFamily="2" charset="77"/>
                <a:cs typeface="Poppins Light" pitchFamily="2" charset="77"/>
              </a:rPr>
              <a:t>B.</a:t>
            </a:r>
          </a:p>
          <a:p>
            <a:pPr marL="0" indent="0">
              <a:lnSpc>
                <a:spcPct val="120000"/>
              </a:lnSpc>
              <a:buNone/>
            </a:pPr>
            <a:r>
              <a:rPr lang="en-GB" sz="1200" b="1" dirty="0">
                <a:latin typeface="Poppins Light" pitchFamily="2" charset="77"/>
                <a:cs typeface="Poppins Light" pitchFamily="2" charset="77"/>
              </a:rPr>
              <a:t>Definition 7: </a:t>
            </a:r>
            <a:r>
              <a:rPr lang="en-GB" sz="1200" dirty="0">
                <a:latin typeface="Poppins Light" pitchFamily="2" charset="77"/>
                <a:cs typeface="Poppins Light" pitchFamily="2" charset="77"/>
              </a:rPr>
              <a:t>A </a:t>
            </a:r>
            <a:r>
              <a:rPr lang="en-GB" sz="1200" b="1" dirty="0">
                <a:latin typeface="Poppins Light" pitchFamily="2" charset="77"/>
                <a:cs typeface="Poppins Light" pitchFamily="2" charset="77"/>
              </a:rPr>
              <a:t>matrix profile </a:t>
            </a:r>
            <a:r>
              <a:rPr lang="en-GB" sz="1200" dirty="0">
                <a:latin typeface="Poppins Light" pitchFamily="2" charset="77"/>
                <a:cs typeface="Poppins Light" pitchFamily="2" charset="77"/>
              </a:rPr>
              <a:t>(or just profile) P</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is a vector of the Euclidean distances between each pair in J</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 . We call this vector the matrix profile because one (inefficient) way to compute it would be to compute the full distance matrix of all the </a:t>
            </a:r>
            <a:r>
              <a:rPr lang="en-GB" sz="1200" dirty="0" err="1">
                <a:latin typeface="Poppins Light" pitchFamily="2" charset="77"/>
                <a:cs typeface="Poppins Light" pitchFamily="2" charset="77"/>
              </a:rPr>
              <a:t>subsequences</a:t>
            </a:r>
            <a:r>
              <a:rPr lang="en-GB" sz="1200" dirty="0">
                <a:latin typeface="Poppins Light" pitchFamily="2" charset="77"/>
                <a:cs typeface="Poppins Light" pitchFamily="2" charset="77"/>
              </a:rPr>
              <a:t> in one time series with all the subsequence in another time series and extract the smallest value in each row (the smallest non-diagonal value for the self-join case).</a:t>
            </a:r>
          </a:p>
          <a:p>
            <a:pPr marL="0" indent="0">
              <a:lnSpc>
                <a:spcPct val="120000"/>
              </a:lnSpc>
              <a:buNone/>
            </a:pPr>
            <a:r>
              <a:rPr lang="en-GB" sz="1200" b="1" dirty="0">
                <a:latin typeface="Poppins Light" pitchFamily="2" charset="77"/>
                <a:cs typeface="Poppins Light" pitchFamily="2" charset="77"/>
              </a:rPr>
              <a:t>Definition 9: </a:t>
            </a:r>
            <a:r>
              <a:rPr lang="en-GB" sz="1200" dirty="0">
                <a:latin typeface="Poppins Light" pitchFamily="2" charset="77"/>
                <a:cs typeface="Poppins Light" pitchFamily="2" charset="77"/>
              </a:rPr>
              <a:t>The </a:t>
            </a:r>
            <a:r>
              <a:rPr lang="en-GB" sz="1200" dirty="0" err="1">
                <a:latin typeface="Poppins Light" pitchFamily="2" charset="77"/>
                <a:cs typeface="Poppins Light" pitchFamily="2" charset="77"/>
              </a:rPr>
              <a:t>i</a:t>
            </a:r>
            <a:r>
              <a:rPr lang="en-GB" sz="1200" baseline="30000" dirty="0" err="1">
                <a:latin typeface="Poppins Light" pitchFamily="2" charset="77"/>
                <a:cs typeface="Poppins Light" pitchFamily="2" charset="77"/>
              </a:rPr>
              <a:t>th</a:t>
            </a:r>
            <a:r>
              <a:rPr lang="en-GB" sz="1200" dirty="0">
                <a:latin typeface="Poppins Light" pitchFamily="2" charset="77"/>
                <a:cs typeface="Poppins Light" pitchFamily="2" charset="77"/>
              </a:rPr>
              <a:t> element in the matrix profile tells us the Euclidean distance to the nearest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of the subsequence of T, starting at </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However, it does not tell us where that </a:t>
            </a:r>
            <a:r>
              <a:rPr lang="en-GB" sz="1200" dirty="0" err="1">
                <a:latin typeface="Poppins Light" pitchFamily="2" charset="77"/>
                <a:cs typeface="Poppins Light" pitchFamily="2" charset="77"/>
              </a:rPr>
              <a:t>neighbor</a:t>
            </a:r>
            <a:r>
              <a:rPr lang="en-GB" sz="1200" dirty="0">
                <a:latin typeface="Poppins Light" pitchFamily="2" charset="77"/>
                <a:cs typeface="Poppins Light" pitchFamily="2" charset="77"/>
              </a:rPr>
              <a:t> is located. This information is recorded in matrix profile index. A </a:t>
            </a:r>
            <a:r>
              <a:rPr lang="en-GB" sz="1200" b="1" dirty="0">
                <a:latin typeface="Poppins Light" pitchFamily="2" charset="77"/>
                <a:cs typeface="Poppins Light" pitchFamily="2" charset="77"/>
              </a:rPr>
              <a:t>matrix profile index I</a:t>
            </a:r>
            <a:r>
              <a:rPr lang="en-GB" sz="1200" b="1" baseline="-25000" dirty="0">
                <a:latin typeface="Poppins Light" pitchFamily="2" charset="77"/>
                <a:cs typeface="Poppins Light" pitchFamily="2" charset="77"/>
              </a:rPr>
              <a:t>AB</a:t>
            </a:r>
            <a:r>
              <a:rPr lang="en-GB" sz="1200" dirty="0">
                <a:latin typeface="Poppins Light" pitchFamily="2" charset="77"/>
                <a:cs typeface="Poppins Light" pitchFamily="2" charset="77"/>
              </a:rPr>
              <a:t> of a similarity join set J</a:t>
            </a:r>
            <a:r>
              <a:rPr lang="en-GB" sz="1200" baseline="-25000" dirty="0">
                <a:latin typeface="Poppins Light" pitchFamily="2" charset="77"/>
                <a:cs typeface="Poppins Light" pitchFamily="2" charset="77"/>
              </a:rPr>
              <a:t>AB  </a:t>
            </a:r>
            <a:r>
              <a:rPr lang="en-GB" sz="1200" dirty="0">
                <a:latin typeface="Poppins Light" pitchFamily="2" charset="77"/>
                <a:cs typeface="Poppins Light" pitchFamily="2" charset="77"/>
              </a:rPr>
              <a:t>is a vector of integers where I</a:t>
            </a:r>
            <a:r>
              <a:rPr lang="en-GB" sz="1200" baseline="-25000" dirty="0">
                <a:latin typeface="Poppins Light" pitchFamily="2" charset="77"/>
                <a:cs typeface="Poppins Light" pitchFamily="2" charset="77"/>
              </a:rPr>
              <a:t>AB</a:t>
            </a:r>
            <a:r>
              <a:rPr lang="en-GB" sz="1200" dirty="0">
                <a:latin typeface="Poppins Light" pitchFamily="2" charset="77"/>
                <a:cs typeface="Poppins Light" pitchFamily="2" charset="77"/>
              </a:rPr>
              <a:t>[</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 j if {A[</a:t>
            </a:r>
            <a:r>
              <a:rPr lang="en-GB" sz="1200" dirty="0" err="1">
                <a:latin typeface="Poppins Light" pitchFamily="2" charset="77"/>
                <a:cs typeface="Poppins Light" pitchFamily="2" charset="77"/>
              </a:rPr>
              <a:t>i</a:t>
            </a:r>
            <a:r>
              <a:rPr lang="en-GB" sz="1200" dirty="0">
                <a:latin typeface="Poppins Light" pitchFamily="2" charset="77"/>
                <a:cs typeface="Poppins Light" pitchFamily="2" charset="77"/>
              </a:rPr>
              <a:t>], B[j]} ∈ J</a:t>
            </a:r>
            <a:r>
              <a:rPr lang="en-GB" sz="1200" baseline="-25000" dirty="0">
                <a:latin typeface="Poppins Light" pitchFamily="2" charset="77"/>
                <a:cs typeface="Poppins Light" pitchFamily="2" charset="77"/>
              </a:rPr>
              <a:t>AB</a:t>
            </a:r>
            <a:endParaRPr lang="en-GB" sz="1200" dirty="0">
              <a:latin typeface="Poppins Light" pitchFamily="2" charset="77"/>
              <a:cs typeface="Poppins Light" pitchFamily="2" charset="77"/>
            </a:endParaRPr>
          </a:p>
        </p:txBody>
      </p:sp>
    </p:spTree>
    <p:extLst>
      <p:ext uri="{BB962C8B-B14F-4D97-AF65-F5344CB8AC3E}">
        <p14:creationId xmlns:p14="http://schemas.microsoft.com/office/powerpoint/2010/main" val="4245443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388411" y="869857"/>
            <a:ext cx="4697939" cy="5356800"/>
          </a:xfrm>
        </p:spPr>
        <p:txBody>
          <a:bodyPr/>
          <a:lstStyle/>
          <a:p>
            <a:pPr algn="just"/>
            <a:r>
              <a:rPr lang="en-GB" dirty="0"/>
              <a:t>﻿In many cases a domain expert wants to find not simply the best motif (as defined as the subsequence pair that minimizes their mutual distance), but </a:t>
            </a:r>
            <a:r>
              <a:rPr lang="en-GB" b="1" dirty="0"/>
              <a:t>regularities in the data which are exploitable or actionable in some domain specific ways</a:t>
            </a:r>
            <a:r>
              <a:rPr lang="en-GB" dirty="0"/>
              <a:t>.</a:t>
            </a:r>
          </a:p>
          <a:p>
            <a:pPr algn="just"/>
            <a:r>
              <a:rPr lang="en-GB" dirty="0">
                <a:latin typeface="Poppins Light" pitchFamily="2" charset="77"/>
                <a:cs typeface="Poppins Light" pitchFamily="2" charset="77"/>
              </a:rPr>
              <a:t>Example: </a:t>
            </a:r>
            <a:r>
              <a:rPr lang="en-GB" i="1" dirty="0">
                <a:latin typeface="Poppins Light" pitchFamily="2" charset="77"/>
                <a:cs typeface="Poppins Light" pitchFamily="2" charset="77"/>
              </a:rPr>
              <a:t>“motif that happens </a:t>
            </a:r>
            <a:r>
              <a:rPr lang="en-GB" i="1" dirty="0"/>
              <a:t>during weekends”</a:t>
            </a:r>
          </a:p>
          <a:p>
            <a:pPr algn="just"/>
            <a:r>
              <a:rPr lang="en-GB" i="1" dirty="0"/>
              <a:t>﻿</a:t>
            </a:r>
            <a:r>
              <a:rPr lang="en-GB" dirty="0"/>
              <a:t>The basic idea is to produce a </a:t>
            </a:r>
            <a:r>
              <a:rPr lang="en-GB" b="1" dirty="0"/>
              <a:t>vector that is “parallel” to the original time series and annotates it with the user’s constraint(s). </a:t>
            </a:r>
            <a:r>
              <a:rPr lang="en-GB" dirty="0"/>
              <a:t>As the motif discovery algorithm finds candidate motifs, this annotation vector (AV) is used to re-rank them, by modifying the original matrix profile. Into a new matrix profile</a:t>
            </a:r>
            <a:endParaRPr lang="en-GB"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847" y="869857"/>
            <a:ext cx="6812701" cy="4696553"/>
          </a:xfrm>
          <a:prstGeom prst="rect">
            <a:avLst/>
          </a:prstGeom>
        </p:spPr>
      </p:pic>
    </p:spTree>
    <p:extLst>
      <p:ext uri="{BB962C8B-B14F-4D97-AF65-F5344CB8AC3E}">
        <p14:creationId xmlns:p14="http://schemas.microsoft.com/office/powerpoint/2010/main" val="3855707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The Annotation </a:t>
            </a:r>
            <a:r>
              <a:rPr lang="en-GB" dirty="0"/>
              <a:t>V</a:t>
            </a:r>
            <a:r>
              <a:rPr lang="en-GB" dirty="0">
                <a:latin typeface="Poppins Light" pitchFamily="2" charset="77"/>
                <a:cs typeface="Poppins Light" pitchFamily="2" charset="77"/>
              </a:rPr>
              <a:t>ector (AV) framework</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a:xfrm>
            <a:off x="2387380" y="4091988"/>
            <a:ext cx="7417240" cy="379422"/>
          </a:xfrm>
        </p:spPr>
        <p:txBody>
          <a:bodyPr/>
          <a:lstStyle/>
          <a:p>
            <a:pPr marL="0" indent="0" algn="ctr">
              <a:buNone/>
            </a:pPr>
            <a:r>
              <a:rPr lang="en-GB" sz="2400" dirty="0" err="1">
                <a:latin typeface="Poppins Light" pitchFamily="2" charset="77"/>
                <a:cs typeface="Poppins Light" pitchFamily="2" charset="77"/>
              </a:rPr>
              <a:t>CMP</a:t>
            </a:r>
            <a:r>
              <a:rPr lang="en-GB" sz="2400" baseline="-25000" dirty="0" err="1"/>
              <a:t>i</a:t>
            </a:r>
            <a:r>
              <a:rPr lang="en-GB" sz="2400" baseline="-25000" dirty="0">
                <a:latin typeface="Poppins Light" pitchFamily="2" charset="77"/>
                <a:cs typeface="Poppins Light" pitchFamily="2" charset="77"/>
              </a:rPr>
              <a:t> </a:t>
            </a:r>
            <a:r>
              <a:rPr lang="en-GB" sz="2400" dirty="0"/>
              <a:t>= </a:t>
            </a:r>
            <a:r>
              <a:rPr lang="en-GB" sz="2400" dirty="0" err="1"/>
              <a:t>MP</a:t>
            </a:r>
            <a:r>
              <a:rPr lang="en-GB" sz="2400" baseline="-25000" dirty="0" err="1"/>
              <a:t>i</a:t>
            </a:r>
            <a:r>
              <a:rPr lang="en-GB" sz="2400" dirty="0"/>
              <a:t> + (1 - </a:t>
            </a:r>
            <a:r>
              <a:rPr lang="en-GB" sz="2400" dirty="0" err="1"/>
              <a:t>AV</a:t>
            </a:r>
            <a:r>
              <a:rPr lang="en-GB" sz="2400" baseline="-25000" dirty="0" err="1"/>
              <a:t>i</a:t>
            </a:r>
            <a:r>
              <a:rPr lang="en-GB" sz="2400" dirty="0"/>
              <a:t>)*max(MP)</a:t>
            </a:r>
            <a:endParaRPr lang="en-GB" sz="2400" baseline="-25000" dirty="0">
              <a:latin typeface="Poppins Light" pitchFamily="2" charset="77"/>
              <a:cs typeface="Poppins Light" pitchFamily="2" charset="77"/>
            </a:endParaRPr>
          </a:p>
        </p:txBody>
      </p:sp>
      <p:pic>
        <p:nvPicPr>
          <p:cNvPr id="6" name="Picture 5">
            <a:extLst>
              <a:ext uri="{FF2B5EF4-FFF2-40B4-BE49-F238E27FC236}">
                <a16:creationId xmlns:a16="http://schemas.microsoft.com/office/drawing/2014/main" id="{BAA320FF-67B8-344C-AF6A-AA1273E62B8B}"/>
              </a:ext>
            </a:extLst>
          </p:cNvPr>
          <p:cNvPicPr>
            <a:picLocks noChangeAspect="1"/>
          </p:cNvPicPr>
          <p:nvPr/>
        </p:nvPicPr>
        <p:blipFill rotWithShape="1">
          <a:blip r:embed="rId2">
            <a:extLst>
              <a:ext uri="{28A0092B-C50C-407E-A947-70E740481C1C}">
                <a14:useLocalDpi xmlns:a14="http://schemas.microsoft.com/office/drawing/2010/main" val="0"/>
              </a:ext>
            </a:extLst>
          </a:blip>
          <a:srcRect t="22187" b="24891"/>
          <a:stretch/>
        </p:blipFill>
        <p:spPr>
          <a:xfrm>
            <a:off x="2689650" y="1176477"/>
            <a:ext cx="6812701" cy="2485505"/>
          </a:xfrm>
          <a:prstGeom prst="rect">
            <a:avLst/>
          </a:prstGeom>
        </p:spPr>
      </p:pic>
      <p:sp>
        <p:nvSpPr>
          <p:cNvPr id="12" name="Content Placeholder 2">
            <a:extLst>
              <a:ext uri="{FF2B5EF4-FFF2-40B4-BE49-F238E27FC236}">
                <a16:creationId xmlns:a16="http://schemas.microsoft.com/office/drawing/2014/main" id="{22A1E45F-F16D-BF49-AC2B-90BAF33F79B5}"/>
              </a:ext>
            </a:extLst>
          </p:cNvPr>
          <p:cNvSpPr txBox="1">
            <a:spLocks/>
          </p:cNvSpPr>
          <p:nvPr/>
        </p:nvSpPr>
        <p:spPr>
          <a:xfrm>
            <a:off x="1150741" y="5118320"/>
            <a:ext cx="9890518" cy="1049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t>AV = 1</a:t>
            </a:r>
            <a:r>
              <a:rPr lang="en-GB" dirty="0"/>
              <a:t> -&gt; no correction on the original MP (</a:t>
            </a:r>
            <a:r>
              <a:rPr lang="en-GB" b="1" dirty="0"/>
              <a:t>motif</a:t>
            </a:r>
            <a:r>
              <a:rPr lang="en-GB" dirty="0"/>
              <a:t> are searched in this areas)</a:t>
            </a:r>
          </a:p>
          <a:p>
            <a:pPr marL="0" indent="0" algn="ctr">
              <a:buNone/>
            </a:pPr>
            <a:r>
              <a:rPr lang="en-GB" b="1" dirty="0"/>
              <a:t>AV = 0 </a:t>
            </a:r>
            <a:r>
              <a:rPr lang="en-GB" dirty="0"/>
              <a:t>-&gt; correction on the original MP (</a:t>
            </a:r>
            <a:r>
              <a:rPr lang="en-GB" b="1" dirty="0"/>
              <a:t>discord</a:t>
            </a:r>
            <a:r>
              <a:rPr lang="en-GB" dirty="0"/>
              <a:t> are searched in this areas)</a:t>
            </a:r>
            <a:endParaRPr lang="en-GB" baseline="-25000" dirty="0"/>
          </a:p>
          <a:p>
            <a:pPr marL="0" indent="0" algn="ctr">
              <a:buFont typeface="Arial" panose="020B0604020202020204" pitchFamily="34" charset="0"/>
              <a:buNone/>
            </a:pPr>
            <a:endParaRPr lang="en-GB" baseline="-25000" dirty="0"/>
          </a:p>
        </p:txBody>
      </p:sp>
      <p:sp>
        <p:nvSpPr>
          <p:cNvPr id="13" name="Rectangle 12">
            <a:extLst>
              <a:ext uri="{FF2B5EF4-FFF2-40B4-BE49-F238E27FC236}">
                <a16:creationId xmlns:a16="http://schemas.microsoft.com/office/drawing/2014/main" id="{4F7DF255-251E-7740-AAD8-EC4B9C6ED309}"/>
              </a:ext>
            </a:extLst>
          </p:cNvPr>
          <p:cNvSpPr/>
          <p:nvPr/>
        </p:nvSpPr>
        <p:spPr>
          <a:xfrm>
            <a:off x="6726788" y="1091413"/>
            <a:ext cx="1807612" cy="248550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582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030" y="419792"/>
            <a:ext cx="7823940" cy="6018415"/>
          </a:xfrm>
          <a:prstGeom prst="rect">
            <a:avLst/>
          </a:prstGeom>
        </p:spPr>
      </p:pic>
    </p:spTree>
    <p:extLst>
      <p:ext uri="{BB962C8B-B14F-4D97-AF65-F5344CB8AC3E}">
        <p14:creationId xmlns:p14="http://schemas.microsoft.com/office/powerpoint/2010/main" val="2795246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A1EA32-EFDF-D143-9FE1-393B012A6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598517"/>
            <a:ext cx="4267200" cy="5486400"/>
          </a:xfrm>
          <a:prstGeom prst="rect">
            <a:avLst/>
          </a:prstGeom>
        </p:spPr>
      </p:pic>
      <p:pic>
        <p:nvPicPr>
          <p:cNvPr id="3" name="Picture 2">
            <a:extLst>
              <a:ext uri="{FF2B5EF4-FFF2-40B4-BE49-F238E27FC236}">
                <a16:creationId xmlns:a16="http://schemas.microsoft.com/office/drawing/2014/main" id="{6E8C495A-F7B9-E44F-ABF2-A1309D850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3" y="282633"/>
            <a:ext cx="7823940" cy="6018415"/>
          </a:xfrm>
          <a:prstGeom prst="rect">
            <a:avLst/>
          </a:prstGeom>
        </p:spPr>
      </p:pic>
      <p:grpSp>
        <p:nvGrpSpPr>
          <p:cNvPr id="16" name="Google Shape;804;p40">
            <a:extLst>
              <a:ext uri="{FF2B5EF4-FFF2-40B4-BE49-F238E27FC236}">
                <a16:creationId xmlns:a16="http://schemas.microsoft.com/office/drawing/2014/main" id="{11FFCF9A-96CA-7546-9978-EDD7C6F8C9EF}"/>
              </a:ext>
            </a:extLst>
          </p:cNvPr>
          <p:cNvGrpSpPr/>
          <p:nvPr/>
        </p:nvGrpSpPr>
        <p:grpSpPr>
          <a:xfrm rot="11889458">
            <a:off x="7389673" y="1444907"/>
            <a:ext cx="782148" cy="399197"/>
            <a:chOff x="2467225" y="2500013"/>
            <a:chExt cx="261325" cy="96525"/>
          </a:xfrm>
          <a:solidFill>
            <a:schemeClr val="tx1">
              <a:lumMod val="50000"/>
              <a:lumOff val="50000"/>
            </a:schemeClr>
          </a:solidFill>
        </p:grpSpPr>
        <p:sp>
          <p:nvSpPr>
            <p:cNvPr id="17" name="Google Shape;805;p40">
              <a:extLst>
                <a:ext uri="{FF2B5EF4-FFF2-40B4-BE49-F238E27FC236}">
                  <a16:creationId xmlns:a16="http://schemas.microsoft.com/office/drawing/2014/main" id="{70424992-AE3E-9D48-9AD2-DCA907627405}"/>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 name="Google Shape;806;p40">
              <a:extLst>
                <a:ext uri="{FF2B5EF4-FFF2-40B4-BE49-F238E27FC236}">
                  <a16:creationId xmlns:a16="http://schemas.microsoft.com/office/drawing/2014/main" id="{89627994-5EB1-D045-A479-8F66982D0D9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9" name="Google Shape;804;p40">
            <a:extLst>
              <a:ext uri="{FF2B5EF4-FFF2-40B4-BE49-F238E27FC236}">
                <a16:creationId xmlns:a16="http://schemas.microsoft.com/office/drawing/2014/main" id="{4E195DA6-3F56-0941-9D94-190135CC8B14}"/>
              </a:ext>
            </a:extLst>
          </p:cNvPr>
          <p:cNvGrpSpPr/>
          <p:nvPr/>
        </p:nvGrpSpPr>
        <p:grpSpPr>
          <a:xfrm rot="11889458">
            <a:off x="7390476" y="5493617"/>
            <a:ext cx="782148" cy="399197"/>
            <a:chOff x="2467225" y="2500013"/>
            <a:chExt cx="261325" cy="96525"/>
          </a:xfrm>
          <a:solidFill>
            <a:schemeClr val="tx1">
              <a:lumMod val="50000"/>
              <a:lumOff val="50000"/>
            </a:schemeClr>
          </a:solidFill>
        </p:grpSpPr>
        <p:sp>
          <p:nvSpPr>
            <p:cNvPr id="20" name="Google Shape;805;p40">
              <a:extLst>
                <a:ext uri="{FF2B5EF4-FFF2-40B4-BE49-F238E27FC236}">
                  <a16:creationId xmlns:a16="http://schemas.microsoft.com/office/drawing/2014/main" id="{5478BC9D-5760-0B40-8199-5DF93846D9A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1" name="Google Shape;806;p40">
              <a:extLst>
                <a:ext uri="{FF2B5EF4-FFF2-40B4-BE49-F238E27FC236}">
                  <a16:creationId xmlns:a16="http://schemas.microsoft.com/office/drawing/2014/main" id="{77DAA065-ACDB-BC4C-80AD-DFEF02A9256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28616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olded Corner 66">
            <a:extLst>
              <a:ext uri="{FF2B5EF4-FFF2-40B4-BE49-F238E27FC236}">
                <a16:creationId xmlns:a16="http://schemas.microsoft.com/office/drawing/2014/main" id="{5EAFB82A-97D4-8743-855E-115F3ED745D0}"/>
              </a:ext>
            </a:extLst>
          </p:cNvPr>
          <p:cNvSpPr/>
          <p:nvPr/>
        </p:nvSpPr>
        <p:spPr>
          <a:xfrm>
            <a:off x="388411"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olded Corner 62">
            <a:extLst>
              <a:ext uri="{FF2B5EF4-FFF2-40B4-BE49-F238E27FC236}">
                <a16:creationId xmlns:a16="http://schemas.microsoft.com/office/drawing/2014/main" id="{841D46BE-549A-B14E-A9CB-ED84C934E3B4}"/>
              </a:ext>
            </a:extLst>
          </p:cNvPr>
          <p:cNvSpPr/>
          <p:nvPr/>
        </p:nvSpPr>
        <p:spPr>
          <a:xfrm>
            <a:off x="8338846" y="1866550"/>
            <a:ext cx="3218344" cy="2481608"/>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t>Custom Energy Domain Based </a:t>
            </a:r>
            <a:r>
              <a:rPr lang="en-GB" dirty="0">
                <a:latin typeface="Poppins Light" pitchFamily="2" charset="77"/>
                <a:cs typeface="Poppins Light" pitchFamily="2" charset="77"/>
              </a:rPr>
              <a:t>Annotation Vector</a:t>
            </a:r>
          </a:p>
        </p:txBody>
      </p:sp>
      <p:pic>
        <p:nvPicPr>
          <p:cNvPr id="18" name="Picture 17">
            <a:extLst>
              <a:ext uri="{FF2B5EF4-FFF2-40B4-BE49-F238E27FC236}">
                <a16:creationId xmlns:a16="http://schemas.microsoft.com/office/drawing/2014/main" id="{C7218825-8BF1-8E45-8B5C-7D52BDD5E6F1}"/>
              </a:ext>
            </a:extLst>
          </p:cNvPr>
          <p:cNvPicPr>
            <a:picLocks noChangeAspect="1"/>
          </p:cNvPicPr>
          <p:nvPr/>
        </p:nvPicPr>
        <p:blipFill rotWithShape="1">
          <a:blip r:embed="rId2">
            <a:extLst>
              <a:ext uri="{28A0092B-C50C-407E-A947-70E740481C1C}">
                <a14:useLocalDpi xmlns:a14="http://schemas.microsoft.com/office/drawing/2010/main" val="0"/>
              </a:ext>
            </a:extLst>
          </a:blip>
          <a:srcRect l="8543" t="5352" r="3606" b="69334"/>
          <a:stretch/>
        </p:blipFill>
        <p:spPr>
          <a:xfrm>
            <a:off x="1026428" y="1002350"/>
            <a:ext cx="6963483" cy="1044142"/>
          </a:xfrm>
          <a:prstGeom prst="rect">
            <a:avLst/>
          </a:prstGeom>
        </p:spPr>
      </p:pic>
      <p:pic>
        <p:nvPicPr>
          <p:cNvPr id="20" name="Picture 19">
            <a:extLst>
              <a:ext uri="{FF2B5EF4-FFF2-40B4-BE49-F238E27FC236}">
                <a16:creationId xmlns:a16="http://schemas.microsoft.com/office/drawing/2014/main" id="{D4B4BFE0-4068-BE4B-AA84-5A47557A7312}"/>
              </a:ext>
            </a:extLst>
          </p:cNvPr>
          <p:cNvPicPr>
            <a:picLocks noChangeAspect="1"/>
          </p:cNvPicPr>
          <p:nvPr/>
        </p:nvPicPr>
        <p:blipFill rotWithShape="1">
          <a:blip r:embed="rId3">
            <a:extLst>
              <a:ext uri="{28A0092B-C50C-407E-A947-70E740481C1C}">
                <a14:useLocalDpi xmlns:a14="http://schemas.microsoft.com/office/drawing/2010/main" val="0"/>
              </a:ext>
            </a:extLst>
          </a:blip>
          <a:srcRect l="9244" t="36898" r="4306" b="36833"/>
          <a:stretch/>
        </p:blipFill>
        <p:spPr>
          <a:xfrm>
            <a:off x="1004598" y="3342992"/>
            <a:ext cx="6963483" cy="452449"/>
          </a:xfrm>
          <a:prstGeom prst="rect">
            <a:avLst/>
          </a:prstGeom>
        </p:spPr>
      </p:pic>
      <p:pic>
        <p:nvPicPr>
          <p:cNvPr id="30" name="Graphic 29">
            <a:extLst>
              <a:ext uri="{FF2B5EF4-FFF2-40B4-BE49-F238E27FC236}">
                <a16:creationId xmlns:a16="http://schemas.microsoft.com/office/drawing/2014/main" id="{73EADC50-8256-1848-AEEE-811B991F17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8614" y="2020538"/>
            <a:ext cx="771682" cy="771682"/>
          </a:xfrm>
          <a:prstGeom prst="rect">
            <a:avLst/>
          </a:prstGeom>
        </p:spPr>
      </p:pic>
      <p:pic>
        <p:nvPicPr>
          <p:cNvPr id="32" name="Picture 31">
            <a:extLst>
              <a:ext uri="{FF2B5EF4-FFF2-40B4-BE49-F238E27FC236}">
                <a16:creationId xmlns:a16="http://schemas.microsoft.com/office/drawing/2014/main" id="{0697E7A3-5B0A-2C47-A82B-32D880CE90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7025" y="1996737"/>
            <a:ext cx="771682" cy="771682"/>
          </a:xfrm>
          <a:prstGeom prst="rect">
            <a:avLst/>
          </a:prstGeom>
        </p:spPr>
      </p:pic>
      <p:sp>
        <p:nvSpPr>
          <p:cNvPr id="33" name="Content Placeholder 2">
            <a:extLst>
              <a:ext uri="{FF2B5EF4-FFF2-40B4-BE49-F238E27FC236}">
                <a16:creationId xmlns:a16="http://schemas.microsoft.com/office/drawing/2014/main" id="{5DE9BC6D-6A4A-AE44-A803-71BB008C6F93}"/>
              </a:ext>
            </a:extLst>
          </p:cNvPr>
          <p:cNvSpPr>
            <a:spLocks noGrp="1"/>
          </p:cNvSpPr>
          <p:nvPr>
            <p:ph sz="half" idx="13"/>
          </p:nvPr>
        </p:nvSpPr>
        <p:spPr>
          <a:xfrm>
            <a:off x="8289521" y="452004"/>
            <a:ext cx="2914859" cy="410303"/>
          </a:xfrm>
        </p:spPr>
        <p:txBody>
          <a:bodyPr/>
          <a:lstStyle/>
          <a:p>
            <a:pPr marL="0" indent="0" algn="just">
              <a:buNone/>
            </a:pPr>
            <a:r>
              <a:rPr lang="en-GB" dirty="0">
                <a:latin typeface="Poppins Light" pitchFamily="2" charset="77"/>
                <a:cs typeface="Poppins Light" pitchFamily="2" charset="77"/>
              </a:rPr>
              <a:t>Electrical load timeseries</a:t>
            </a:r>
          </a:p>
        </p:txBody>
      </p:sp>
      <p:grpSp>
        <p:nvGrpSpPr>
          <p:cNvPr id="34" name="Google Shape;804;p40">
            <a:extLst>
              <a:ext uri="{FF2B5EF4-FFF2-40B4-BE49-F238E27FC236}">
                <a16:creationId xmlns:a16="http://schemas.microsoft.com/office/drawing/2014/main" id="{058B4A46-FA91-9D44-97E9-72AE41CC9801}"/>
              </a:ext>
            </a:extLst>
          </p:cNvPr>
          <p:cNvGrpSpPr/>
          <p:nvPr/>
        </p:nvGrpSpPr>
        <p:grpSpPr>
          <a:xfrm rot="20459956">
            <a:off x="8101495" y="893803"/>
            <a:ext cx="782148" cy="399197"/>
            <a:chOff x="2467225" y="2500013"/>
            <a:chExt cx="261325" cy="96525"/>
          </a:xfrm>
          <a:solidFill>
            <a:schemeClr val="tx1">
              <a:lumMod val="50000"/>
              <a:lumOff val="50000"/>
            </a:schemeClr>
          </a:solidFill>
        </p:grpSpPr>
        <p:sp>
          <p:nvSpPr>
            <p:cNvPr id="35" name="Google Shape;805;p40">
              <a:extLst>
                <a:ext uri="{FF2B5EF4-FFF2-40B4-BE49-F238E27FC236}">
                  <a16:creationId xmlns:a16="http://schemas.microsoft.com/office/drawing/2014/main" id="{54C52383-6880-204E-B64F-D98FAC72FBC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36" name="Google Shape;806;p40">
              <a:extLst>
                <a:ext uri="{FF2B5EF4-FFF2-40B4-BE49-F238E27FC236}">
                  <a16:creationId xmlns:a16="http://schemas.microsoft.com/office/drawing/2014/main" id="{513AD4FC-901A-6D4A-906B-F8597AF9E83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37" name="Content Placeholder 2">
            <a:extLst>
              <a:ext uri="{FF2B5EF4-FFF2-40B4-BE49-F238E27FC236}">
                <a16:creationId xmlns:a16="http://schemas.microsoft.com/office/drawing/2014/main" id="{3525DE49-456C-4E4E-847A-F2700A8C3752}"/>
              </a:ext>
            </a:extLst>
          </p:cNvPr>
          <p:cNvSpPr txBox="1">
            <a:spLocks/>
          </p:cNvSpPr>
          <p:nvPr/>
        </p:nvSpPr>
        <p:spPr>
          <a:xfrm>
            <a:off x="8425321" y="2861854"/>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dirty="0"/>
              <a:t>Contextual variables </a:t>
            </a:r>
          </a:p>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pic>
        <p:nvPicPr>
          <p:cNvPr id="41" name="Graphic 40">
            <a:extLst>
              <a:ext uri="{FF2B5EF4-FFF2-40B4-BE49-F238E27FC236}">
                <a16:creationId xmlns:a16="http://schemas.microsoft.com/office/drawing/2014/main" id="{802FE854-2B6C-434F-9EFA-8E2AA529E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3449" y="1985299"/>
            <a:ext cx="1408768" cy="1408768"/>
          </a:xfrm>
          <a:prstGeom prst="rect">
            <a:avLst/>
          </a:prstGeom>
        </p:spPr>
      </p:pic>
      <p:grpSp>
        <p:nvGrpSpPr>
          <p:cNvPr id="42" name="Google Shape;804;p40">
            <a:extLst>
              <a:ext uri="{FF2B5EF4-FFF2-40B4-BE49-F238E27FC236}">
                <a16:creationId xmlns:a16="http://schemas.microsoft.com/office/drawing/2014/main" id="{76A0F5EF-E451-B04D-BBDE-1EC8515BD1A7}"/>
              </a:ext>
            </a:extLst>
          </p:cNvPr>
          <p:cNvGrpSpPr/>
          <p:nvPr/>
        </p:nvGrpSpPr>
        <p:grpSpPr>
          <a:xfrm rot="171332">
            <a:off x="5774317" y="2698018"/>
            <a:ext cx="2185178" cy="399197"/>
            <a:chOff x="2467225" y="2500013"/>
            <a:chExt cx="730094" cy="96525"/>
          </a:xfrm>
          <a:solidFill>
            <a:schemeClr val="tx1">
              <a:lumMod val="50000"/>
              <a:lumOff val="50000"/>
            </a:schemeClr>
          </a:solidFill>
        </p:grpSpPr>
        <p:sp>
          <p:nvSpPr>
            <p:cNvPr id="43" name="Google Shape;805;p40">
              <a:extLst>
                <a:ext uri="{FF2B5EF4-FFF2-40B4-BE49-F238E27FC236}">
                  <a16:creationId xmlns:a16="http://schemas.microsoft.com/office/drawing/2014/main" id="{047008EF-030E-A842-876A-CAEF6E876467}"/>
                </a:ext>
              </a:extLst>
            </p:cNvPr>
            <p:cNvSpPr/>
            <p:nvPr/>
          </p:nvSpPr>
          <p:spPr>
            <a:xfrm>
              <a:off x="2467225" y="2500638"/>
              <a:ext cx="730094"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dirty="0"/>
            </a:p>
          </p:txBody>
        </p:sp>
        <p:sp>
          <p:nvSpPr>
            <p:cNvPr id="44" name="Google Shape;806;p40">
              <a:extLst>
                <a:ext uri="{FF2B5EF4-FFF2-40B4-BE49-F238E27FC236}">
                  <a16:creationId xmlns:a16="http://schemas.microsoft.com/office/drawing/2014/main" id="{0335B7C1-0D84-5741-BA92-AC432037DF3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1" name="TextBox 50">
            <a:extLst>
              <a:ext uri="{FF2B5EF4-FFF2-40B4-BE49-F238E27FC236}">
                <a16:creationId xmlns:a16="http://schemas.microsoft.com/office/drawing/2014/main" id="{892DA700-8947-B044-904A-BF8F968ECBC2}"/>
              </a:ext>
            </a:extLst>
          </p:cNvPr>
          <p:cNvSpPr txBox="1"/>
          <p:nvPr/>
        </p:nvSpPr>
        <p:spPr>
          <a:xfrm>
            <a:off x="388411" y="4917458"/>
            <a:ext cx="4324266" cy="1077218"/>
          </a:xfrm>
          <a:prstGeom prst="rect">
            <a:avLst/>
          </a:prstGeom>
        </p:spPr>
        <p:txBody>
          <a:bodyPr wrap="square" rtlCol="0">
            <a:spAutoFit/>
          </a:bodyPr>
          <a:lstStyle/>
          <a:p>
            <a:pPr algn="ctr"/>
            <a:r>
              <a:rPr lang="en-GB" sz="1600" dirty="0">
                <a:latin typeface="Poppins Light" pitchFamily="2" charset="77"/>
                <a:cs typeface="Poppins Light" pitchFamily="2" charset="77"/>
              </a:rPr>
              <a:t>An AV could be constructed for each node, and then finding motif or discords among observations corresponding to those leaves nodes is straightforward.</a:t>
            </a:r>
          </a:p>
        </p:txBody>
      </p:sp>
      <p:pic>
        <p:nvPicPr>
          <p:cNvPr id="54" name="Picture 53">
            <a:extLst>
              <a:ext uri="{FF2B5EF4-FFF2-40B4-BE49-F238E27FC236}">
                <a16:creationId xmlns:a16="http://schemas.microsoft.com/office/drawing/2014/main" id="{AEB2ABF6-867C-F843-B5D3-3623279DCE03}"/>
              </a:ext>
            </a:extLst>
          </p:cNvPr>
          <p:cNvPicPr>
            <a:picLocks noChangeAspect="1"/>
          </p:cNvPicPr>
          <p:nvPr/>
        </p:nvPicPr>
        <p:blipFill rotWithShape="1">
          <a:blip r:embed="rId2">
            <a:extLst>
              <a:ext uri="{28A0092B-C50C-407E-A947-70E740481C1C}">
                <a14:useLocalDpi xmlns:a14="http://schemas.microsoft.com/office/drawing/2010/main" val="0"/>
              </a:ext>
            </a:extLst>
          </a:blip>
          <a:srcRect l="8581" t="37353" r="3965" b="37347"/>
          <a:stretch/>
        </p:blipFill>
        <p:spPr>
          <a:xfrm>
            <a:off x="1122983" y="3818171"/>
            <a:ext cx="6845098" cy="517092"/>
          </a:xfrm>
          <a:prstGeom prst="rect">
            <a:avLst/>
          </a:prstGeom>
        </p:spPr>
      </p:pic>
      <p:sp>
        <p:nvSpPr>
          <p:cNvPr id="55" name="Content Placeholder 2">
            <a:extLst>
              <a:ext uri="{FF2B5EF4-FFF2-40B4-BE49-F238E27FC236}">
                <a16:creationId xmlns:a16="http://schemas.microsoft.com/office/drawing/2014/main" id="{AB3B36A6-B879-A64D-9743-BA4B795D6783}"/>
              </a:ext>
            </a:extLst>
          </p:cNvPr>
          <p:cNvSpPr txBox="1">
            <a:spLocks/>
          </p:cNvSpPr>
          <p:nvPr/>
        </p:nvSpPr>
        <p:spPr>
          <a:xfrm>
            <a:off x="232853" y="4440272"/>
            <a:ext cx="2914859"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GB" sz="1200" dirty="0"/>
              <a:t>Real valued (complexity)</a:t>
            </a:r>
          </a:p>
        </p:txBody>
      </p:sp>
      <p:sp>
        <p:nvSpPr>
          <p:cNvPr id="56" name="Content Placeholder 2">
            <a:extLst>
              <a:ext uri="{FF2B5EF4-FFF2-40B4-BE49-F238E27FC236}">
                <a16:creationId xmlns:a16="http://schemas.microsoft.com/office/drawing/2014/main" id="{E9A53BF9-B223-6A41-AD80-3AC0ED869F83}"/>
              </a:ext>
            </a:extLst>
          </p:cNvPr>
          <p:cNvSpPr txBox="1">
            <a:spLocks/>
          </p:cNvSpPr>
          <p:nvPr/>
        </p:nvSpPr>
        <p:spPr>
          <a:xfrm>
            <a:off x="159870" y="2890566"/>
            <a:ext cx="1148337" cy="410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GB" sz="1200" dirty="0"/>
              <a:t>Boolean</a:t>
            </a:r>
          </a:p>
        </p:txBody>
      </p:sp>
      <p:grpSp>
        <p:nvGrpSpPr>
          <p:cNvPr id="57" name="Google Shape;804;p40">
            <a:extLst>
              <a:ext uri="{FF2B5EF4-FFF2-40B4-BE49-F238E27FC236}">
                <a16:creationId xmlns:a16="http://schemas.microsoft.com/office/drawing/2014/main" id="{C4B5331F-FFAE-CE4D-8BD5-0B559FD137FD}"/>
              </a:ext>
            </a:extLst>
          </p:cNvPr>
          <p:cNvGrpSpPr/>
          <p:nvPr/>
        </p:nvGrpSpPr>
        <p:grpSpPr>
          <a:xfrm rot="12612401">
            <a:off x="1256567" y="3058371"/>
            <a:ext cx="588264" cy="162772"/>
            <a:chOff x="2467225" y="2500013"/>
            <a:chExt cx="261325" cy="96525"/>
          </a:xfrm>
          <a:solidFill>
            <a:schemeClr val="tx1">
              <a:lumMod val="50000"/>
              <a:lumOff val="50000"/>
            </a:schemeClr>
          </a:solidFill>
        </p:grpSpPr>
        <p:sp>
          <p:nvSpPr>
            <p:cNvPr id="58" name="Google Shape;805;p40">
              <a:extLst>
                <a:ext uri="{FF2B5EF4-FFF2-40B4-BE49-F238E27FC236}">
                  <a16:creationId xmlns:a16="http://schemas.microsoft.com/office/drawing/2014/main" id="{D9C45BE1-BA5B-BB4D-A141-92F1A535747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59" name="Google Shape;806;p40">
              <a:extLst>
                <a:ext uri="{FF2B5EF4-FFF2-40B4-BE49-F238E27FC236}">
                  <a16:creationId xmlns:a16="http://schemas.microsoft.com/office/drawing/2014/main" id="{EBA8D912-0A1D-1647-9D90-B170EC5158B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0" name="Google Shape;804;p40">
            <a:extLst>
              <a:ext uri="{FF2B5EF4-FFF2-40B4-BE49-F238E27FC236}">
                <a16:creationId xmlns:a16="http://schemas.microsoft.com/office/drawing/2014/main" id="{76F74475-E8DD-334E-9488-8C85731757B4}"/>
              </a:ext>
            </a:extLst>
          </p:cNvPr>
          <p:cNvGrpSpPr/>
          <p:nvPr/>
        </p:nvGrpSpPr>
        <p:grpSpPr>
          <a:xfrm rot="10339222">
            <a:off x="643048" y="4217207"/>
            <a:ext cx="588264" cy="162772"/>
            <a:chOff x="2467225" y="2500013"/>
            <a:chExt cx="261325" cy="96525"/>
          </a:xfrm>
          <a:solidFill>
            <a:schemeClr val="tx1">
              <a:lumMod val="50000"/>
              <a:lumOff val="50000"/>
            </a:schemeClr>
          </a:solidFill>
        </p:grpSpPr>
        <p:sp>
          <p:nvSpPr>
            <p:cNvPr id="61" name="Google Shape;805;p40">
              <a:extLst>
                <a:ext uri="{FF2B5EF4-FFF2-40B4-BE49-F238E27FC236}">
                  <a16:creationId xmlns:a16="http://schemas.microsoft.com/office/drawing/2014/main" id="{56F02CAE-B766-0743-9CD1-1F4D7FFCD51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62" name="Google Shape;806;p40">
              <a:extLst>
                <a:ext uri="{FF2B5EF4-FFF2-40B4-BE49-F238E27FC236}">
                  <a16:creationId xmlns:a16="http://schemas.microsoft.com/office/drawing/2014/main" id="{232EEE6B-D934-DF46-AA55-C59DCF8B0F30}"/>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70" name="Folded Corner 69">
            <a:extLst>
              <a:ext uri="{FF2B5EF4-FFF2-40B4-BE49-F238E27FC236}">
                <a16:creationId xmlns:a16="http://schemas.microsoft.com/office/drawing/2014/main" id="{4368F521-4DC6-8342-A415-551F0D29AF84}"/>
              </a:ext>
            </a:extLst>
          </p:cNvPr>
          <p:cNvSpPr/>
          <p:nvPr/>
        </p:nvSpPr>
        <p:spPr>
          <a:xfrm>
            <a:off x="4972134" y="4850575"/>
            <a:ext cx="4324266" cy="1212357"/>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2988CB22-DEE8-6E45-9749-C49368636F50}"/>
              </a:ext>
            </a:extLst>
          </p:cNvPr>
          <p:cNvSpPr txBox="1"/>
          <p:nvPr/>
        </p:nvSpPr>
        <p:spPr>
          <a:xfrm>
            <a:off x="4972134" y="4917458"/>
            <a:ext cx="4324265" cy="1077218"/>
          </a:xfrm>
          <a:prstGeom prst="rect">
            <a:avLst/>
          </a:prstGeom>
        </p:spPr>
        <p:txBody>
          <a:bodyPr wrap="square" rtlCol="0">
            <a:spAutoFit/>
          </a:bodyPr>
          <a:lstStyle/>
          <a:p>
            <a:pPr algn="ctr"/>
            <a:r>
              <a:rPr lang="en-GB" sz="1600" dirty="0">
                <a:latin typeface="Poppins Light" pitchFamily="2" charset="77"/>
                <a:cs typeface="Poppins Light" pitchFamily="2" charset="77"/>
              </a:rPr>
              <a:t>Construct different AV depending on the type of constraint/Query the field expert  wants to verify. Those AV are domain specific and customizable</a:t>
            </a:r>
          </a:p>
        </p:txBody>
      </p:sp>
    </p:spTree>
    <p:extLst>
      <p:ext uri="{BB962C8B-B14F-4D97-AF65-F5344CB8AC3E}">
        <p14:creationId xmlns:p14="http://schemas.microsoft.com/office/powerpoint/2010/main" val="346469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ACF8-F07B-644E-8C13-EF41AB58B116}"/>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5100496-4BD0-7A4C-AC85-2327F6821C99}"/>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1618121" y="869950"/>
            <a:ext cx="6695281" cy="5356225"/>
          </a:xfrm>
        </p:spPr>
      </p:pic>
      <p:pic>
        <p:nvPicPr>
          <p:cNvPr id="7" name="Picture 6">
            <a:extLst>
              <a:ext uri="{FF2B5EF4-FFF2-40B4-BE49-F238E27FC236}">
                <a16:creationId xmlns:a16="http://schemas.microsoft.com/office/drawing/2014/main" id="{40C89901-E634-BF44-9757-FC6FA257F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22150" y="3135581"/>
            <a:ext cx="3842127" cy="2195501"/>
          </a:xfrm>
          <a:prstGeom prst="rect">
            <a:avLst/>
          </a:prstGeom>
        </p:spPr>
      </p:pic>
      <p:grpSp>
        <p:nvGrpSpPr>
          <p:cNvPr id="8" name="Google Shape;810;p40">
            <a:extLst>
              <a:ext uri="{FF2B5EF4-FFF2-40B4-BE49-F238E27FC236}">
                <a16:creationId xmlns:a16="http://schemas.microsoft.com/office/drawing/2014/main" id="{41A8B2E6-BC39-F648-87C9-3AB6E4B15C49}"/>
              </a:ext>
            </a:extLst>
          </p:cNvPr>
          <p:cNvGrpSpPr/>
          <p:nvPr/>
        </p:nvGrpSpPr>
        <p:grpSpPr>
          <a:xfrm rot="10023537" flipH="1">
            <a:off x="7954161" y="2548980"/>
            <a:ext cx="1069648" cy="399197"/>
            <a:chOff x="2467225" y="2500013"/>
            <a:chExt cx="261325" cy="96525"/>
          </a:xfrm>
          <a:solidFill>
            <a:schemeClr val="tx1">
              <a:lumMod val="50000"/>
              <a:lumOff val="50000"/>
            </a:schemeClr>
          </a:solidFill>
        </p:grpSpPr>
        <p:sp>
          <p:nvSpPr>
            <p:cNvPr id="9" name="Google Shape;811;p40">
              <a:extLst>
                <a:ext uri="{FF2B5EF4-FFF2-40B4-BE49-F238E27FC236}">
                  <a16:creationId xmlns:a16="http://schemas.microsoft.com/office/drawing/2014/main" id="{B350D4B6-C347-D746-8C9C-7C756A7A4283}"/>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812;p40">
              <a:extLst>
                <a:ext uri="{FF2B5EF4-FFF2-40B4-BE49-F238E27FC236}">
                  <a16:creationId xmlns:a16="http://schemas.microsoft.com/office/drawing/2014/main" id="{9107657E-76E5-EF48-A339-52E9CBF4AE6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1" name="Google Shape;810;p40">
            <a:extLst>
              <a:ext uri="{FF2B5EF4-FFF2-40B4-BE49-F238E27FC236}">
                <a16:creationId xmlns:a16="http://schemas.microsoft.com/office/drawing/2014/main" id="{1460B6F0-C37E-A84E-980A-BA53B520BC82}"/>
              </a:ext>
            </a:extLst>
          </p:cNvPr>
          <p:cNvGrpSpPr/>
          <p:nvPr/>
        </p:nvGrpSpPr>
        <p:grpSpPr>
          <a:xfrm rot="10023537" flipH="1">
            <a:off x="8005364" y="3244324"/>
            <a:ext cx="1069648" cy="399197"/>
            <a:chOff x="2467225" y="2500013"/>
            <a:chExt cx="261325" cy="96525"/>
          </a:xfrm>
          <a:solidFill>
            <a:schemeClr val="tx1">
              <a:lumMod val="50000"/>
              <a:lumOff val="50000"/>
            </a:schemeClr>
          </a:solidFill>
        </p:grpSpPr>
        <p:sp>
          <p:nvSpPr>
            <p:cNvPr id="12" name="Google Shape;811;p40">
              <a:extLst>
                <a:ext uri="{FF2B5EF4-FFF2-40B4-BE49-F238E27FC236}">
                  <a16:creationId xmlns:a16="http://schemas.microsoft.com/office/drawing/2014/main" id="{F4E99097-5498-2944-ABD2-93B0B67F67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812;p40">
              <a:extLst>
                <a:ext uri="{FF2B5EF4-FFF2-40B4-BE49-F238E27FC236}">
                  <a16:creationId xmlns:a16="http://schemas.microsoft.com/office/drawing/2014/main" id="{537BD36C-BEA3-1A40-8BE2-1EBA23E4CD6F}"/>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4" name="Google Shape;810;p40">
            <a:extLst>
              <a:ext uri="{FF2B5EF4-FFF2-40B4-BE49-F238E27FC236}">
                <a16:creationId xmlns:a16="http://schemas.microsoft.com/office/drawing/2014/main" id="{013E5268-B103-5543-B27A-80C2D08F67C2}"/>
              </a:ext>
            </a:extLst>
          </p:cNvPr>
          <p:cNvGrpSpPr/>
          <p:nvPr/>
        </p:nvGrpSpPr>
        <p:grpSpPr>
          <a:xfrm rot="10023537" flipH="1">
            <a:off x="8029745" y="4004397"/>
            <a:ext cx="1069648" cy="399197"/>
            <a:chOff x="2467225" y="2500013"/>
            <a:chExt cx="261325" cy="96525"/>
          </a:xfrm>
          <a:solidFill>
            <a:schemeClr val="tx1">
              <a:lumMod val="50000"/>
              <a:lumOff val="50000"/>
            </a:schemeClr>
          </a:solidFill>
        </p:grpSpPr>
        <p:sp>
          <p:nvSpPr>
            <p:cNvPr id="15" name="Google Shape;811;p40">
              <a:extLst>
                <a:ext uri="{FF2B5EF4-FFF2-40B4-BE49-F238E27FC236}">
                  <a16:creationId xmlns:a16="http://schemas.microsoft.com/office/drawing/2014/main" id="{BBA77C7F-F22A-9548-BF44-5765A14212E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6" name="Google Shape;812;p40">
              <a:extLst>
                <a:ext uri="{FF2B5EF4-FFF2-40B4-BE49-F238E27FC236}">
                  <a16:creationId xmlns:a16="http://schemas.microsoft.com/office/drawing/2014/main" id="{42FE0885-C96E-2541-B5FF-FF8CF5625CBC}"/>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 name="Google Shape;810;p40">
            <a:extLst>
              <a:ext uri="{FF2B5EF4-FFF2-40B4-BE49-F238E27FC236}">
                <a16:creationId xmlns:a16="http://schemas.microsoft.com/office/drawing/2014/main" id="{3D23FDA0-1150-C040-B2FA-955E1C3E08FF}"/>
              </a:ext>
            </a:extLst>
          </p:cNvPr>
          <p:cNvGrpSpPr/>
          <p:nvPr/>
        </p:nvGrpSpPr>
        <p:grpSpPr>
          <a:xfrm rot="10023537" flipH="1">
            <a:off x="8056764" y="4732854"/>
            <a:ext cx="1069648" cy="399197"/>
            <a:chOff x="2467225" y="2500013"/>
            <a:chExt cx="261325" cy="96525"/>
          </a:xfrm>
          <a:solidFill>
            <a:schemeClr val="tx1">
              <a:lumMod val="50000"/>
              <a:lumOff val="50000"/>
            </a:schemeClr>
          </a:solidFill>
        </p:grpSpPr>
        <p:sp>
          <p:nvSpPr>
            <p:cNvPr id="18" name="Google Shape;811;p40">
              <a:extLst>
                <a:ext uri="{FF2B5EF4-FFF2-40B4-BE49-F238E27FC236}">
                  <a16:creationId xmlns:a16="http://schemas.microsoft.com/office/drawing/2014/main" id="{359C156C-E00A-FA42-AD4F-217E17F506FA}"/>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9" name="Google Shape;812;p40">
              <a:extLst>
                <a:ext uri="{FF2B5EF4-FFF2-40B4-BE49-F238E27FC236}">
                  <a16:creationId xmlns:a16="http://schemas.microsoft.com/office/drawing/2014/main" id="{2EE25EFB-2F76-A94C-A04E-35AF8667B2A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0" name="Google Shape;810;p40">
            <a:extLst>
              <a:ext uri="{FF2B5EF4-FFF2-40B4-BE49-F238E27FC236}">
                <a16:creationId xmlns:a16="http://schemas.microsoft.com/office/drawing/2014/main" id="{2010908A-9301-A541-8C17-BFB5B0BCDC3D}"/>
              </a:ext>
            </a:extLst>
          </p:cNvPr>
          <p:cNvGrpSpPr/>
          <p:nvPr/>
        </p:nvGrpSpPr>
        <p:grpSpPr>
          <a:xfrm rot="10023537" flipH="1">
            <a:off x="8073272" y="5496940"/>
            <a:ext cx="1069648" cy="399197"/>
            <a:chOff x="2467225" y="2500013"/>
            <a:chExt cx="261325" cy="96525"/>
          </a:xfrm>
          <a:solidFill>
            <a:schemeClr val="tx1">
              <a:lumMod val="50000"/>
              <a:lumOff val="50000"/>
            </a:schemeClr>
          </a:solidFill>
        </p:grpSpPr>
        <p:sp>
          <p:nvSpPr>
            <p:cNvPr id="21" name="Google Shape;811;p40">
              <a:extLst>
                <a:ext uri="{FF2B5EF4-FFF2-40B4-BE49-F238E27FC236}">
                  <a16:creationId xmlns:a16="http://schemas.microsoft.com/office/drawing/2014/main" id="{79849835-F09E-3B4D-869A-F7D3B010D9B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2" name="Google Shape;812;p40">
              <a:extLst>
                <a:ext uri="{FF2B5EF4-FFF2-40B4-BE49-F238E27FC236}">
                  <a16:creationId xmlns:a16="http://schemas.microsoft.com/office/drawing/2014/main" id="{F6EC43F5-5545-8A4B-AAAB-5A7244C1CE2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3" name="Folded Corner 22">
            <a:extLst>
              <a:ext uri="{FF2B5EF4-FFF2-40B4-BE49-F238E27FC236}">
                <a16:creationId xmlns:a16="http://schemas.microsoft.com/office/drawing/2014/main" id="{A545E720-6997-EF40-8C3F-C88365D326EE}"/>
              </a:ext>
            </a:extLst>
          </p:cNvPr>
          <p:cNvSpPr/>
          <p:nvPr/>
        </p:nvSpPr>
        <p:spPr>
          <a:xfrm>
            <a:off x="8716745" y="990579"/>
            <a:ext cx="3218344" cy="1276220"/>
          </a:xfrm>
          <a:prstGeom prst="foldedCorner">
            <a:avLst/>
          </a:prstGeom>
          <a:solidFill>
            <a:schemeClr val="accent1">
              <a:lumMod val="20000"/>
              <a:lumOff val="80000"/>
            </a:schemeClr>
          </a:solidFill>
          <a:ln>
            <a:noFill/>
          </a:ln>
          <a:effectLst>
            <a:outerShdw blurRad="508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ontent Placeholder 2">
            <a:extLst>
              <a:ext uri="{FF2B5EF4-FFF2-40B4-BE49-F238E27FC236}">
                <a16:creationId xmlns:a16="http://schemas.microsoft.com/office/drawing/2014/main" id="{31AAF57F-FE97-3947-9461-9A9025C1D536}"/>
              </a:ext>
            </a:extLst>
          </p:cNvPr>
          <p:cNvSpPr txBox="1">
            <a:spLocks/>
          </p:cNvSpPr>
          <p:nvPr/>
        </p:nvSpPr>
        <p:spPr>
          <a:xfrm>
            <a:off x="8791092" y="1154666"/>
            <a:ext cx="3378268" cy="1860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dirty="0"/>
              <a:t>Calendar variables</a:t>
            </a:r>
          </a:p>
          <a:p>
            <a:pPr algn="just"/>
            <a:r>
              <a:rPr lang="en-GB" dirty="0"/>
              <a:t>Meteorological conditions</a:t>
            </a:r>
          </a:p>
          <a:p>
            <a:pPr algn="just"/>
            <a:r>
              <a:rPr lang="en-GB" dirty="0"/>
              <a:t>Other electrical load </a:t>
            </a:r>
            <a:r>
              <a:rPr lang="en-GB" dirty="0" err="1"/>
              <a:t>ts</a:t>
            </a:r>
            <a:endParaRPr lang="en-GB" dirty="0"/>
          </a:p>
        </p:txBody>
      </p:sp>
    </p:spTree>
    <p:extLst>
      <p:ext uri="{BB962C8B-B14F-4D97-AF65-F5344CB8AC3E}">
        <p14:creationId xmlns:p14="http://schemas.microsoft.com/office/powerpoint/2010/main" val="79216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F784-94AA-8745-BE2A-7F725642EC62}"/>
              </a:ext>
            </a:extLst>
          </p:cNvPr>
          <p:cNvSpPr>
            <a:spLocks noGrp="1"/>
          </p:cNvSpPr>
          <p:nvPr>
            <p:ph type="ctrTitle"/>
          </p:nvPr>
        </p:nvSpPr>
        <p:spPr/>
        <p:txBody>
          <a:bodyPr/>
          <a:lstStyle/>
          <a:p>
            <a:r>
              <a:rPr lang="en-GB" dirty="0"/>
              <a:t>Anomaly detection proposal</a:t>
            </a:r>
          </a:p>
        </p:txBody>
      </p:sp>
      <p:sp>
        <p:nvSpPr>
          <p:cNvPr id="3" name="Subtitle 2">
            <a:extLst>
              <a:ext uri="{FF2B5EF4-FFF2-40B4-BE49-F238E27FC236}">
                <a16:creationId xmlns:a16="http://schemas.microsoft.com/office/drawing/2014/main" id="{BCD1DCE3-DFC2-234B-A94C-D69F90383F15}"/>
              </a:ext>
            </a:extLst>
          </p:cNvPr>
          <p:cNvSpPr>
            <a:spLocks noGrp="1"/>
          </p:cNvSpPr>
          <p:nvPr>
            <p:ph type="subTitle" idx="1"/>
          </p:nvPr>
        </p:nvSpPr>
        <p:spPr/>
        <p:txBody>
          <a:bodyPr/>
          <a:lstStyle/>
          <a:p>
            <a:r>
              <a:rPr lang="en-GB" dirty="0"/>
              <a:t>framework</a:t>
            </a:r>
          </a:p>
        </p:txBody>
      </p:sp>
    </p:spTree>
    <p:extLst>
      <p:ext uri="{BB962C8B-B14F-4D97-AF65-F5344CB8AC3E}">
        <p14:creationId xmlns:p14="http://schemas.microsoft.com/office/powerpoint/2010/main" val="4004399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3054-623F-094F-85A8-78D5552A65C4}"/>
              </a:ext>
            </a:extLst>
          </p:cNvPr>
          <p:cNvSpPr>
            <a:spLocks noGrp="1"/>
          </p:cNvSpPr>
          <p:nvPr>
            <p:ph type="title"/>
          </p:nvPr>
        </p:nvSpPr>
        <p:spPr>
          <a:xfrm>
            <a:off x="388411" y="367049"/>
            <a:ext cx="6380988" cy="379422"/>
          </a:xfrm>
        </p:spPr>
        <p:txBody>
          <a:bodyPr/>
          <a:lstStyle/>
          <a:p>
            <a:r>
              <a:rPr lang="en-GB" dirty="0"/>
              <a:t>Matrix profile on the </a:t>
            </a:r>
            <a:r>
              <a:rPr lang="en-GB" dirty="0" err="1"/>
              <a:t>kNN</a:t>
            </a:r>
            <a:r>
              <a:rPr lang="en-GB" dirty="0"/>
              <a:t> under not normalized Euclidean distance</a:t>
            </a:r>
          </a:p>
        </p:txBody>
      </p:sp>
      <p:grpSp>
        <p:nvGrpSpPr>
          <p:cNvPr id="46" name="Group 45">
            <a:extLst>
              <a:ext uri="{FF2B5EF4-FFF2-40B4-BE49-F238E27FC236}">
                <a16:creationId xmlns:a16="http://schemas.microsoft.com/office/drawing/2014/main" id="{5355B93A-53FD-714E-8E4D-9B98BA80BB95}"/>
              </a:ext>
            </a:extLst>
          </p:cNvPr>
          <p:cNvGrpSpPr/>
          <p:nvPr/>
        </p:nvGrpSpPr>
        <p:grpSpPr>
          <a:xfrm>
            <a:off x="182380" y="2153270"/>
            <a:ext cx="11827240" cy="4127871"/>
            <a:chOff x="0" y="1281637"/>
            <a:chExt cx="11827240" cy="4127871"/>
          </a:xfrm>
        </p:grpSpPr>
        <p:grpSp>
          <p:nvGrpSpPr>
            <p:cNvPr id="41" name="Group 40">
              <a:extLst>
                <a:ext uri="{FF2B5EF4-FFF2-40B4-BE49-F238E27FC236}">
                  <a16:creationId xmlns:a16="http://schemas.microsoft.com/office/drawing/2014/main" id="{C383F7B5-D6DE-7343-A3C8-C542B9FD2A08}"/>
                </a:ext>
              </a:extLst>
            </p:cNvPr>
            <p:cNvGrpSpPr/>
            <p:nvPr/>
          </p:nvGrpSpPr>
          <p:grpSpPr>
            <a:xfrm>
              <a:off x="0" y="1448491"/>
              <a:ext cx="11827240" cy="3961017"/>
              <a:chOff x="0" y="1217812"/>
              <a:chExt cx="12745616" cy="4268587"/>
            </a:xfrm>
          </p:grpSpPr>
          <p:pic>
            <p:nvPicPr>
              <p:cNvPr id="14" name="Picture 13">
                <a:extLst>
                  <a:ext uri="{FF2B5EF4-FFF2-40B4-BE49-F238E27FC236}">
                    <a16:creationId xmlns:a16="http://schemas.microsoft.com/office/drawing/2014/main" id="{95C26FFE-A6A1-704E-B093-1AC3B3A30883}"/>
                  </a:ext>
                </a:extLst>
              </p:cNvPr>
              <p:cNvPicPr>
                <a:picLocks noChangeAspect="1"/>
              </p:cNvPicPr>
              <p:nvPr/>
            </p:nvPicPr>
            <p:blipFill rotWithShape="1">
              <a:blip r:embed="rId2">
                <a:extLst>
                  <a:ext uri="{28A0092B-C50C-407E-A947-70E740481C1C}">
                    <a14:useLocalDpi xmlns:a14="http://schemas.microsoft.com/office/drawing/2010/main" val="0"/>
                  </a:ext>
                </a:extLst>
              </a:blip>
              <a:srcRect t="11215" b="10982"/>
              <a:stretch/>
            </p:blipFill>
            <p:spPr>
              <a:xfrm>
                <a:off x="0" y="1217812"/>
                <a:ext cx="5486400" cy="4268587"/>
              </a:xfrm>
              <a:prstGeom prst="rect">
                <a:avLst/>
              </a:prstGeom>
            </p:spPr>
          </p:pic>
          <p:grpSp>
            <p:nvGrpSpPr>
              <p:cNvPr id="40" name="Group 39">
                <a:extLst>
                  <a:ext uri="{FF2B5EF4-FFF2-40B4-BE49-F238E27FC236}">
                    <a16:creationId xmlns:a16="http://schemas.microsoft.com/office/drawing/2014/main" id="{0FE36B7E-48F3-3549-848B-059B8F856AB3}"/>
                  </a:ext>
                </a:extLst>
              </p:cNvPr>
              <p:cNvGrpSpPr/>
              <p:nvPr/>
            </p:nvGrpSpPr>
            <p:grpSpPr>
              <a:xfrm>
                <a:off x="4964202" y="1217812"/>
                <a:ext cx="7781414" cy="4268587"/>
                <a:chOff x="4964202" y="1217812"/>
                <a:chExt cx="7781414" cy="4268587"/>
              </a:xfrm>
            </p:grpSpPr>
            <p:pic>
              <p:nvPicPr>
                <p:cNvPr id="18" name="Picture 17">
                  <a:extLst>
                    <a:ext uri="{FF2B5EF4-FFF2-40B4-BE49-F238E27FC236}">
                      <a16:creationId xmlns:a16="http://schemas.microsoft.com/office/drawing/2014/main" id="{87858EE5-5159-0B49-8CDA-0C1B4ABA7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202" y="1217812"/>
                  <a:ext cx="2134294" cy="4268587"/>
                </a:xfrm>
                <a:prstGeom prst="rect">
                  <a:avLst/>
                </a:prstGeom>
              </p:spPr>
            </p:pic>
            <p:pic>
              <p:nvPicPr>
                <p:cNvPr id="35" name="Picture 34">
                  <a:extLst>
                    <a:ext uri="{FF2B5EF4-FFF2-40B4-BE49-F238E27FC236}">
                      <a16:creationId xmlns:a16="http://schemas.microsoft.com/office/drawing/2014/main" id="{32BD48D0-FFFE-184A-BE52-143C7BB1F9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265" y="1217812"/>
                  <a:ext cx="2134294" cy="4268587"/>
                </a:xfrm>
                <a:prstGeom prst="rect">
                  <a:avLst/>
                </a:prstGeom>
              </p:spPr>
            </p:pic>
            <p:pic>
              <p:nvPicPr>
                <p:cNvPr id="37" name="Picture 36">
                  <a:extLst>
                    <a:ext uri="{FF2B5EF4-FFF2-40B4-BE49-F238E27FC236}">
                      <a16:creationId xmlns:a16="http://schemas.microsoft.com/office/drawing/2014/main" id="{5C415EB8-60B0-A04D-95B0-62653E9A90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8328" y="1217812"/>
                  <a:ext cx="2134294" cy="4268587"/>
                </a:xfrm>
                <a:prstGeom prst="rect">
                  <a:avLst/>
                </a:prstGeom>
              </p:spPr>
            </p:pic>
            <p:pic>
              <p:nvPicPr>
                <p:cNvPr id="39" name="Picture 38">
                  <a:extLst>
                    <a:ext uri="{FF2B5EF4-FFF2-40B4-BE49-F238E27FC236}">
                      <a16:creationId xmlns:a16="http://schemas.microsoft.com/office/drawing/2014/main" id="{C6E02907-36A1-034C-9662-25317156B8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5390" y="1217812"/>
                  <a:ext cx="2060226" cy="4268587"/>
                </a:xfrm>
                <a:prstGeom prst="rect">
                  <a:avLst/>
                </a:prstGeom>
              </p:spPr>
            </p:pic>
          </p:grpSp>
        </p:grpSp>
        <p:sp>
          <p:nvSpPr>
            <p:cNvPr id="26" name="TextBox 25">
              <a:extLst>
                <a:ext uri="{FF2B5EF4-FFF2-40B4-BE49-F238E27FC236}">
                  <a16:creationId xmlns:a16="http://schemas.microsoft.com/office/drawing/2014/main" id="{4F551126-5D0B-734B-A9BD-9E97223F6AEE}"/>
                </a:ext>
              </a:extLst>
            </p:cNvPr>
            <p:cNvSpPr txBox="1"/>
            <p:nvPr/>
          </p:nvSpPr>
          <p:spPr>
            <a:xfrm>
              <a:off x="1623560" y="1281637"/>
              <a:ext cx="2198038" cy="338554"/>
            </a:xfrm>
            <a:prstGeom prst="rect">
              <a:avLst/>
            </a:prstGeom>
          </p:spPr>
          <p:txBody>
            <a:bodyPr wrap="none" rtlCol="0">
              <a:spAutoFit/>
            </a:bodyPr>
            <a:lstStyle/>
            <a:p>
              <a:pPr algn="l"/>
              <a:r>
                <a:rPr lang="en-GB" sz="1600" b="1" dirty="0">
                  <a:latin typeface="Poppins Light" pitchFamily="2" charset="77"/>
                  <a:cs typeface="Poppins Light" pitchFamily="2" charset="77"/>
                </a:rPr>
                <a:t>Full Distance Matrix</a:t>
              </a:r>
            </a:p>
          </p:txBody>
        </p:sp>
        <p:sp>
          <p:nvSpPr>
            <p:cNvPr id="42" name="TextBox 41">
              <a:extLst>
                <a:ext uri="{FF2B5EF4-FFF2-40B4-BE49-F238E27FC236}">
                  <a16:creationId xmlns:a16="http://schemas.microsoft.com/office/drawing/2014/main" id="{FF64F084-2CB8-4D43-A3DF-0D1CDAE2E705}"/>
                </a:ext>
              </a:extLst>
            </p:cNvPr>
            <p:cNvSpPr txBox="1"/>
            <p:nvPr/>
          </p:nvSpPr>
          <p:spPr>
            <a:xfrm>
              <a:off x="4864990" y="1281637"/>
              <a:ext cx="700833" cy="338554"/>
            </a:xfrm>
            <a:prstGeom prst="rect">
              <a:avLst/>
            </a:prstGeom>
          </p:spPr>
          <p:txBody>
            <a:bodyPr wrap="none" rtlCol="0">
              <a:spAutoFit/>
            </a:bodyPr>
            <a:lstStyle/>
            <a:p>
              <a:pPr algn="l"/>
              <a:r>
                <a:rPr lang="en-GB" sz="1600" b="1" dirty="0">
                  <a:latin typeface="Poppins Light" pitchFamily="2" charset="77"/>
                  <a:cs typeface="Poppins Light" pitchFamily="2" charset="77"/>
                </a:rPr>
                <a:t>1</a:t>
              </a:r>
              <a:r>
                <a:rPr lang="en-GB" sz="1600" b="1" baseline="30000" dirty="0">
                  <a:latin typeface="Poppins Light" pitchFamily="2" charset="77"/>
                  <a:cs typeface="Poppins Light" pitchFamily="2" charset="77"/>
                </a:rPr>
                <a:t>st </a:t>
              </a:r>
              <a:r>
                <a:rPr lang="en-GB" sz="1600" b="1" dirty="0">
                  <a:latin typeface="Poppins Light" pitchFamily="2" charset="77"/>
                  <a:cs typeface="Poppins Light" pitchFamily="2" charset="77"/>
                </a:rPr>
                <a:t>NN</a:t>
              </a:r>
            </a:p>
          </p:txBody>
        </p:sp>
        <p:sp>
          <p:nvSpPr>
            <p:cNvPr id="43" name="TextBox 42">
              <a:extLst>
                <a:ext uri="{FF2B5EF4-FFF2-40B4-BE49-F238E27FC236}">
                  <a16:creationId xmlns:a16="http://schemas.microsoft.com/office/drawing/2014/main" id="{420D1A8E-7998-C448-BA1F-F7C118898C69}"/>
                </a:ext>
              </a:extLst>
            </p:cNvPr>
            <p:cNvSpPr txBox="1"/>
            <p:nvPr/>
          </p:nvSpPr>
          <p:spPr>
            <a:xfrm>
              <a:off x="8353440"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3</a:t>
              </a:r>
              <a:r>
                <a:rPr lang="en-GB" sz="1600" b="1" baseline="30000" dirty="0">
                  <a:latin typeface="Poppins Light" pitchFamily="2" charset="77"/>
                  <a:cs typeface="Poppins Light" pitchFamily="2" charset="77"/>
                </a:rPr>
                <a:t>rd </a:t>
              </a:r>
              <a:r>
                <a:rPr lang="en-GB" sz="1600" b="1" dirty="0">
                  <a:latin typeface="Poppins Light" pitchFamily="2" charset="77"/>
                  <a:cs typeface="Poppins Light" pitchFamily="2" charset="77"/>
                </a:rPr>
                <a:t>NN</a:t>
              </a:r>
            </a:p>
          </p:txBody>
        </p:sp>
        <p:sp>
          <p:nvSpPr>
            <p:cNvPr id="44" name="TextBox 43">
              <a:extLst>
                <a:ext uri="{FF2B5EF4-FFF2-40B4-BE49-F238E27FC236}">
                  <a16:creationId xmlns:a16="http://schemas.microsoft.com/office/drawing/2014/main" id="{80904DAD-0221-D042-9266-B81E73FFD19B}"/>
                </a:ext>
              </a:extLst>
            </p:cNvPr>
            <p:cNvSpPr txBox="1"/>
            <p:nvPr/>
          </p:nvSpPr>
          <p:spPr>
            <a:xfrm>
              <a:off x="6575963" y="1281637"/>
              <a:ext cx="819455" cy="338554"/>
            </a:xfrm>
            <a:prstGeom prst="rect">
              <a:avLst/>
            </a:prstGeom>
          </p:spPr>
          <p:txBody>
            <a:bodyPr wrap="none" rtlCol="0">
              <a:spAutoFit/>
            </a:bodyPr>
            <a:lstStyle/>
            <a:p>
              <a:pPr algn="l"/>
              <a:r>
                <a:rPr lang="en-GB" sz="1600" b="1" dirty="0">
                  <a:latin typeface="Poppins Light" pitchFamily="2" charset="77"/>
                  <a:cs typeface="Poppins Light" pitchFamily="2" charset="77"/>
                </a:rPr>
                <a:t>2</a:t>
              </a:r>
              <a:r>
                <a:rPr lang="en-GB" sz="1600" b="1" baseline="30000" dirty="0">
                  <a:latin typeface="Poppins Light" pitchFamily="2" charset="77"/>
                  <a:cs typeface="Poppins Light" pitchFamily="2" charset="77"/>
                </a:rPr>
                <a:t>nd </a:t>
              </a:r>
              <a:r>
                <a:rPr lang="en-GB" sz="1600" b="1" dirty="0">
                  <a:latin typeface="Poppins Light" pitchFamily="2" charset="77"/>
                  <a:cs typeface="Poppins Light" pitchFamily="2" charset="77"/>
                </a:rPr>
                <a:t>NN</a:t>
              </a:r>
            </a:p>
          </p:txBody>
        </p:sp>
        <p:sp>
          <p:nvSpPr>
            <p:cNvPr id="45" name="TextBox 44">
              <a:extLst>
                <a:ext uri="{FF2B5EF4-FFF2-40B4-BE49-F238E27FC236}">
                  <a16:creationId xmlns:a16="http://schemas.microsoft.com/office/drawing/2014/main" id="{1E4FEBAE-3104-DC4A-9DC0-F52558758D1D}"/>
                </a:ext>
              </a:extLst>
            </p:cNvPr>
            <p:cNvSpPr txBox="1"/>
            <p:nvPr/>
          </p:nvSpPr>
          <p:spPr>
            <a:xfrm>
              <a:off x="10081038" y="1281637"/>
              <a:ext cx="784189" cy="338554"/>
            </a:xfrm>
            <a:prstGeom prst="rect">
              <a:avLst/>
            </a:prstGeom>
          </p:spPr>
          <p:txBody>
            <a:bodyPr wrap="none" rtlCol="0">
              <a:spAutoFit/>
            </a:bodyPr>
            <a:lstStyle/>
            <a:p>
              <a:pPr algn="l"/>
              <a:r>
                <a:rPr lang="en-GB" sz="1600" b="1" dirty="0">
                  <a:latin typeface="Poppins Light" pitchFamily="2" charset="77"/>
                  <a:cs typeface="Poppins Light" pitchFamily="2" charset="77"/>
                </a:rPr>
                <a:t>4</a:t>
              </a:r>
              <a:r>
                <a:rPr lang="en-GB" sz="1600" b="1" baseline="30000" dirty="0">
                  <a:latin typeface="Poppins Light" pitchFamily="2" charset="77"/>
                  <a:cs typeface="Poppins Light" pitchFamily="2" charset="77"/>
                </a:rPr>
                <a:t>th </a:t>
              </a:r>
              <a:r>
                <a:rPr lang="en-GB" sz="1600" b="1" dirty="0">
                  <a:latin typeface="Poppins Light" pitchFamily="2" charset="77"/>
                  <a:cs typeface="Poppins Light" pitchFamily="2" charset="77"/>
                </a:rPr>
                <a:t>NN</a:t>
              </a:r>
            </a:p>
          </p:txBody>
        </p:sp>
      </p:grpSp>
      <p:pic>
        <p:nvPicPr>
          <p:cNvPr id="48" name="Picture 47">
            <a:extLst>
              <a:ext uri="{FF2B5EF4-FFF2-40B4-BE49-F238E27FC236}">
                <a16:creationId xmlns:a16="http://schemas.microsoft.com/office/drawing/2014/main" id="{9CA5D478-F6B0-744F-8E2D-985F240D9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4379" y="220736"/>
            <a:ext cx="4705004" cy="1764376"/>
          </a:xfrm>
          <a:prstGeom prst="rect">
            <a:avLst/>
          </a:prstGeom>
        </p:spPr>
      </p:pic>
    </p:spTree>
    <p:extLst>
      <p:ext uri="{BB962C8B-B14F-4D97-AF65-F5344CB8AC3E}">
        <p14:creationId xmlns:p14="http://schemas.microsoft.com/office/powerpoint/2010/main" val="230643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F1AA0-8883-DC4F-A857-8A62B8029FC4}"/>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216FE34E-295B-3A46-8F34-09EF1E1993F4}"/>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88411" y="746471"/>
            <a:ext cx="9756850" cy="5356225"/>
          </a:xfrm>
        </p:spPr>
      </p:pic>
    </p:spTree>
    <p:extLst>
      <p:ext uri="{BB962C8B-B14F-4D97-AF65-F5344CB8AC3E}">
        <p14:creationId xmlns:p14="http://schemas.microsoft.com/office/powerpoint/2010/main" val="4201135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Contextual Matrix Profile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597062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Matrix Profile Example</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dirty="0">
                <a:latin typeface="Poppins Light" pitchFamily="2" charset="77"/>
                <a:cs typeface="Poppins Light" pitchFamily="2" charset="77"/>
              </a:rPr>
              <a:t>An example of MP calculation on a simple Time Series</a:t>
            </a:r>
          </a:p>
        </p:txBody>
      </p:sp>
    </p:spTree>
    <p:extLst>
      <p:ext uri="{BB962C8B-B14F-4D97-AF65-F5344CB8AC3E}">
        <p14:creationId xmlns:p14="http://schemas.microsoft.com/office/powerpoint/2010/main" val="2327939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29CF285B-EC11-8C45-A920-AA7BDE12085F}"/>
              </a:ext>
            </a:extLst>
          </p:cNvPr>
          <p:cNvGraphicFramePr>
            <a:graphicFrameLocks noGrp="1"/>
          </p:cNvGraphicFramePr>
          <p:nvPr>
            <p:extLst>
              <p:ext uri="{D42A27DB-BD31-4B8C-83A1-F6EECF244321}">
                <p14:modId xmlns:p14="http://schemas.microsoft.com/office/powerpoint/2010/main" val="1498235772"/>
              </p:ext>
            </p:extLst>
          </p:nvPr>
        </p:nvGraphicFramePr>
        <p:xfrm>
          <a:off x="1935804" y="1158183"/>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graphicFrame>
        <p:nvGraphicFramePr>
          <p:cNvPr id="14" name="Table 10">
            <a:extLst>
              <a:ext uri="{FF2B5EF4-FFF2-40B4-BE49-F238E27FC236}">
                <a16:creationId xmlns:a16="http://schemas.microsoft.com/office/drawing/2014/main" id="{CB4CEB32-F605-0C4A-8A6D-CB1AF86878E1}"/>
              </a:ext>
            </a:extLst>
          </p:cNvPr>
          <p:cNvGraphicFramePr>
            <a:graphicFrameLocks noGrp="1"/>
          </p:cNvGraphicFramePr>
          <p:nvPr>
            <p:extLst>
              <p:ext uri="{D42A27DB-BD31-4B8C-83A1-F6EECF244321}">
                <p14:modId xmlns:p14="http://schemas.microsoft.com/office/powerpoint/2010/main" val="211028547"/>
              </p:ext>
            </p:extLst>
          </p:nvPr>
        </p:nvGraphicFramePr>
        <p:xfrm>
          <a:off x="10176077" y="-1567411"/>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15" name="Table 10">
            <a:extLst>
              <a:ext uri="{FF2B5EF4-FFF2-40B4-BE49-F238E27FC236}">
                <a16:creationId xmlns:a16="http://schemas.microsoft.com/office/drawing/2014/main" id="{3DF7F0FA-8087-7A47-8AA5-0B4A565A4223}"/>
              </a:ext>
            </a:extLst>
          </p:cNvPr>
          <p:cNvGraphicFramePr>
            <a:graphicFrameLocks noGrp="1"/>
          </p:cNvGraphicFramePr>
          <p:nvPr>
            <p:extLst>
              <p:ext uri="{D42A27DB-BD31-4B8C-83A1-F6EECF244321}">
                <p14:modId xmlns:p14="http://schemas.microsoft.com/office/powerpoint/2010/main" val="4181273872"/>
              </p:ext>
            </p:extLst>
          </p:nvPr>
        </p:nvGraphicFramePr>
        <p:xfrm>
          <a:off x="10176077" y="-841338"/>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16" name="TextBox 15">
            <a:extLst>
              <a:ext uri="{FF2B5EF4-FFF2-40B4-BE49-F238E27FC236}">
                <a16:creationId xmlns:a16="http://schemas.microsoft.com/office/drawing/2014/main" id="{136D0D80-65BE-B845-B905-2659BE614030}"/>
              </a:ext>
            </a:extLst>
          </p:cNvPr>
          <p:cNvSpPr txBox="1"/>
          <p:nvPr/>
        </p:nvSpPr>
        <p:spPr>
          <a:xfrm>
            <a:off x="14054377" y="-1645421"/>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17" name="TextBox 16">
            <a:extLst>
              <a:ext uri="{FF2B5EF4-FFF2-40B4-BE49-F238E27FC236}">
                <a16:creationId xmlns:a16="http://schemas.microsoft.com/office/drawing/2014/main" id="{563C3FBA-A2C2-8B43-91C9-C01EE8FACAA5}"/>
              </a:ext>
            </a:extLst>
          </p:cNvPr>
          <p:cNvSpPr txBox="1"/>
          <p:nvPr/>
        </p:nvSpPr>
        <p:spPr>
          <a:xfrm>
            <a:off x="9536573" y="-1282385"/>
            <a:ext cx="500458"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m</a:t>
            </a:r>
          </a:p>
        </p:txBody>
      </p:sp>
      <p:sp>
        <p:nvSpPr>
          <p:cNvPr id="18" name="TextBox 17">
            <a:extLst>
              <a:ext uri="{FF2B5EF4-FFF2-40B4-BE49-F238E27FC236}">
                <a16:creationId xmlns:a16="http://schemas.microsoft.com/office/drawing/2014/main" id="{9FBA4304-0163-0644-87F8-DC70988A20C4}"/>
              </a:ext>
            </a:extLst>
          </p:cNvPr>
          <p:cNvSpPr txBox="1"/>
          <p:nvPr/>
        </p:nvSpPr>
        <p:spPr>
          <a:xfrm>
            <a:off x="13391769" y="-919348"/>
            <a:ext cx="453970"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D</a:t>
            </a:r>
          </a:p>
        </p:txBody>
      </p:sp>
      <p:sp>
        <p:nvSpPr>
          <p:cNvPr id="13" name="Rectangle 12">
            <a:extLst>
              <a:ext uri="{FF2B5EF4-FFF2-40B4-BE49-F238E27FC236}">
                <a16:creationId xmlns:a16="http://schemas.microsoft.com/office/drawing/2014/main" id="{9B4FF31D-9A92-B74C-8979-CCBA0502F4F1}"/>
              </a:ext>
            </a:extLst>
          </p:cNvPr>
          <p:cNvSpPr/>
          <p:nvPr/>
        </p:nvSpPr>
        <p:spPr>
          <a:xfrm>
            <a:off x="10176077" y="-1567412"/>
            <a:ext cx="724282" cy="1093273"/>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2A3F2E-5B34-F54E-8ECB-27E7B1CB2EF0}"/>
              </a:ext>
            </a:extLst>
          </p:cNvPr>
          <p:cNvSpPr txBox="1"/>
          <p:nvPr/>
        </p:nvSpPr>
        <p:spPr>
          <a:xfrm>
            <a:off x="2151697" y="695880"/>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0" name="Table 10">
            <a:extLst>
              <a:ext uri="{FF2B5EF4-FFF2-40B4-BE49-F238E27FC236}">
                <a16:creationId xmlns:a16="http://schemas.microsoft.com/office/drawing/2014/main" id="{E823E1FD-5495-A645-8C53-70C4AC46FF15}"/>
              </a:ext>
            </a:extLst>
          </p:cNvPr>
          <p:cNvGraphicFramePr>
            <a:graphicFrameLocks noGrp="1"/>
          </p:cNvGraphicFramePr>
          <p:nvPr>
            <p:extLst>
              <p:ext uri="{D42A27DB-BD31-4B8C-83A1-F6EECF244321}">
                <p14:modId xmlns:p14="http://schemas.microsoft.com/office/powerpoint/2010/main" val="2444877775"/>
              </p:ext>
            </p:extLst>
          </p:nvPr>
        </p:nvGraphicFramePr>
        <p:xfrm>
          <a:off x="1935804" y="4480176"/>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bl>
          </a:graphicData>
        </a:graphic>
      </p:graphicFrame>
      <p:sp>
        <p:nvSpPr>
          <p:cNvPr id="8" name="Rectangle 7">
            <a:extLst>
              <a:ext uri="{FF2B5EF4-FFF2-40B4-BE49-F238E27FC236}">
                <a16:creationId xmlns:a16="http://schemas.microsoft.com/office/drawing/2014/main" id="{8D2A5A4D-DB58-5645-B80E-8104FFD49561}"/>
              </a:ext>
            </a:extLst>
          </p:cNvPr>
          <p:cNvSpPr/>
          <p:nvPr/>
        </p:nvSpPr>
        <p:spPr>
          <a:xfrm>
            <a:off x="2304443" y="1170556"/>
            <a:ext cx="371062" cy="2937600"/>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827F7EEF-89FA-A043-9EC6-FA4E19586BAC}"/>
              </a:ext>
            </a:extLst>
          </p:cNvPr>
          <p:cNvSpPr txBox="1"/>
          <p:nvPr/>
        </p:nvSpPr>
        <p:spPr>
          <a:xfrm>
            <a:off x="2519586" y="4867212"/>
            <a:ext cx="1770036"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Matrix Profile</a:t>
            </a:r>
          </a:p>
        </p:txBody>
      </p:sp>
      <p:graphicFrame>
        <p:nvGraphicFramePr>
          <p:cNvPr id="22" name="Table 10">
            <a:extLst>
              <a:ext uri="{FF2B5EF4-FFF2-40B4-BE49-F238E27FC236}">
                <a16:creationId xmlns:a16="http://schemas.microsoft.com/office/drawing/2014/main" id="{A0264FE0-D7BB-DB4B-9366-866FDBC05BEA}"/>
              </a:ext>
            </a:extLst>
          </p:cNvPr>
          <p:cNvGraphicFramePr>
            <a:graphicFrameLocks noGrp="1"/>
          </p:cNvGraphicFramePr>
          <p:nvPr>
            <p:extLst>
              <p:ext uri="{D42A27DB-BD31-4B8C-83A1-F6EECF244321}">
                <p14:modId xmlns:p14="http://schemas.microsoft.com/office/powerpoint/2010/main" val="171883915"/>
              </p:ext>
            </p:extLst>
          </p:nvPr>
        </p:nvGraphicFramePr>
        <p:xfrm>
          <a:off x="7102704" y="1158183"/>
          <a:ext cx="2937600" cy="2937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6561785"/>
                  </a:ext>
                </a:extLst>
              </a:tr>
            </a:tbl>
          </a:graphicData>
        </a:graphic>
      </p:graphicFrame>
      <p:sp>
        <p:nvSpPr>
          <p:cNvPr id="23" name="TextBox 22">
            <a:extLst>
              <a:ext uri="{FF2B5EF4-FFF2-40B4-BE49-F238E27FC236}">
                <a16:creationId xmlns:a16="http://schemas.microsoft.com/office/drawing/2014/main" id="{8E57FACC-307C-AD44-8153-4A7676FB452F}"/>
              </a:ext>
            </a:extLst>
          </p:cNvPr>
          <p:cNvSpPr txBox="1"/>
          <p:nvPr/>
        </p:nvSpPr>
        <p:spPr>
          <a:xfrm>
            <a:off x="7318597" y="695880"/>
            <a:ext cx="2505814"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Full distance matrix</a:t>
            </a:r>
          </a:p>
        </p:txBody>
      </p:sp>
      <p:graphicFrame>
        <p:nvGraphicFramePr>
          <p:cNvPr id="24" name="Table 10">
            <a:extLst>
              <a:ext uri="{FF2B5EF4-FFF2-40B4-BE49-F238E27FC236}">
                <a16:creationId xmlns:a16="http://schemas.microsoft.com/office/drawing/2014/main" id="{48043D7B-CB6D-AE43-A116-71512C19C0AA}"/>
              </a:ext>
            </a:extLst>
          </p:cNvPr>
          <p:cNvGraphicFramePr>
            <a:graphicFrameLocks noGrp="1"/>
          </p:cNvGraphicFramePr>
          <p:nvPr>
            <p:extLst>
              <p:ext uri="{D42A27DB-BD31-4B8C-83A1-F6EECF244321}">
                <p14:modId xmlns:p14="http://schemas.microsoft.com/office/powerpoint/2010/main" val="2080850362"/>
              </p:ext>
            </p:extLst>
          </p:nvPr>
        </p:nvGraphicFramePr>
        <p:xfrm>
          <a:off x="7102704" y="4480176"/>
          <a:ext cx="2937600" cy="11016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196524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35414355"/>
                  </a:ext>
                </a:extLst>
              </a:tr>
            </a:tbl>
          </a:graphicData>
        </a:graphic>
      </p:graphicFrame>
      <p:sp>
        <p:nvSpPr>
          <p:cNvPr id="25" name="Rectangle 24">
            <a:extLst>
              <a:ext uri="{FF2B5EF4-FFF2-40B4-BE49-F238E27FC236}">
                <a16:creationId xmlns:a16="http://schemas.microsoft.com/office/drawing/2014/main" id="{A19728C2-2B92-DB44-8ABB-F5083F0FE7ED}"/>
              </a:ext>
            </a:extLst>
          </p:cNvPr>
          <p:cNvSpPr/>
          <p:nvPr/>
        </p:nvSpPr>
        <p:spPr>
          <a:xfrm>
            <a:off x="7467877" y="1154604"/>
            <a:ext cx="728771" cy="726072"/>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DFC337B4-1122-0B47-BF2E-C61F39125724}"/>
              </a:ext>
            </a:extLst>
          </p:cNvPr>
          <p:cNvSpPr txBox="1"/>
          <p:nvPr/>
        </p:nvSpPr>
        <p:spPr>
          <a:xfrm>
            <a:off x="7037270" y="5624597"/>
            <a:ext cx="3068469" cy="400110"/>
          </a:xfrm>
          <a:prstGeom prst="rect">
            <a:avLst/>
          </a:prstGeom>
        </p:spPr>
        <p:txBody>
          <a:bodyPr wrap="none" rtlCol="0">
            <a:spAutoFit/>
          </a:bodyPr>
          <a:lstStyle/>
          <a:p>
            <a:pPr algn="l"/>
            <a:r>
              <a:rPr lang="en-GB" sz="2000" dirty="0">
                <a:solidFill>
                  <a:schemeClr val="bg2">
                    <a:lumMod val="50000"/>
                  </a:schemeClr>
                </a:solidFill>
                <a:latin typeface="Georgia" panose="02040502050405020303" pitchFamily="18" charset="0"/>
              </a:rPr>
              <a:t>Contextual Matrix Profile</a:t>
            </a:r>
          </a:p>
        </p:txBody>
      </p:sp>
      <p:sp>
        <p:nvSpPr>
          <p:cNvPr id="27" name="Rectangle 26">
            <a:extLst>
              <a:ext uri="{FF2B5EF4-FFF2-40B4-BE49-F238E27FC236}">
                <a16:creationId xmlns:a16="http://schemas.microsoft.com/office/drawing/2014/main" id="{0D5AA15F-70F7-094E-B242-995B7660CFF5}"/>
              </a:ext>
            </a:extLst>
          </p:cNvPr>
          <p:cNvSpPr/>
          <p:nvPr/>
        </p:nvSpPr>
        <p:spPr>
          <a:xfrm>
            <a:off x="7454229" y="4479698"/>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A59ABF3-656E-8A44-A3E9-0C080519EE56}"/>
              </a:ext>
            </a:extLst>
          </p:cNvPr>
          <p:cNvSpPr/>
          <p:nvPr/>
        </p:nvSpPr>
        <p:spPr>
          <a:xfrm>
            <a:off x="2307905" y="4479698"/>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8" name="Table 10">
            <a:extLst>
              <a:ext uri="{FF2B5EF4-FFF2-40B4-BE49-F238E27FC236}">
                <a16:creationId xmlns:a16="http://schemas.microsoft.com/office/drawing/2014/main" id="{14779E7B-0E42-7A48-83F6-655C460AF8F0}"/>
              </a:ext>
            </a:extLst>
          </p:cNvPr>
          <p:cNvGraphicFramePr>
            <a:graphicFrameLocks noGrp="1"/>
          </p:cNvGraphicFramePr>
          <p:nvPr>
            <p:extLst>
              <p:ext uri="{D42A27DB-BD31-4B8C-83A1-F6EECF244321}">
                <p14:modId xmlns:p14="http://schemas.microsoft.com/office/powerpoint/2010/main" val="1503120337"/>
              </p:ext>
            </p:extLst>
          </p:nvPr>
        </p:nvGraphicFramePr>
        <p:xfrm>
          <a:off x="12192000" y="1101337"/>
          <a:ext cx="33048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854443245"/>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6561785"/>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3095631"/>
                  </a:ext>
                </a:extLst>
              </a:tr>
            </a:tbl>
          </a:graphicData>
        </a:graphic>
      </p:graphicFrame>
      <p:sp>
        <p:nvSpPr>
          <p:cNvPr id="39" name="TextBox 38">
            <a:extLst>
              <a:ext uri="{FF2B5EF4-FFF2-40B4-BE49-F238E27FC236}">
                <a16:creationId xmlns:a16="http://schemas.microsoft.com/office/drawing/2014/main" id="{CC0E680A-174E-064D-BF22-7CB3B919FA52}"/>
              </a:ext>
            </a:extLst>
          </p:cNvPr>
          <p:cNvSpPr txBox="1"/>
          <p:nvPr/>
        </p:nvSpPr>
        <p:spPr>
          <a:xfrm>
            <a:off x="15593664" y="361607"/>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40" name="TextBox 39">
            <a:extLst>
              <a:ext uri="{FF2B5EF4-FFF2-40B4-BE49-F238E27FC236}">
                <a16:creationId xmlns:a16="http://schemas.microsoft.com/office/drawing/2014/main" id="{45293B20-BA0B-B148-A700-C635EA376D2C}"/>
              </a:ext>
            </a:extLst>
          </p:cNvPr>
          <p:cNvSpPr txBox="1"/>
          <p:nvPr/>
        </p:nvSpPr>
        <p:spPr>
          <a:xfrm>
            <a:off x="15549511" y="4006027"/>
            <a:ext cx="614271" cy="400110"/>
          </a:xfrm>
          <a:prstGeom prst="rect">
            <a:avLst/>
          </a:prstGeom>
        </p:spPr>
        <p:txBody>
          <a:bodyPr wrap="none" rtlCol="0">
            <a:spAutoFit/>
          </a:bodyPr>
          <a:lstStyle/>
          <a:p>
            <a:pPr algn="l"/>
            <a:r>
              <a:rPr lang="en-GB" sz="2000" i="1" dirty="0">
                <a:solidFill>
                  <a:schemeClr val="bg2">
                    <a:lumMod val="50000"/>
                  </a:schemeClr>
                </a:solidFill>
                <a:latin typeface="Georgia" panose="02040502050405020303" pitchFamily="18" charset="0"/>
              </a:rPr>
              <a:t>DM</a:t>
            </a:r>
          </a:p>
        </p:txBody>
      </p:sp>
      <p:graphicFrame>
        <p:nvGraphicFramePr>
          <p:cNvPr id="42" name="Table 10">
            <a:extLst>
              <a:ext uri="{FF2B5EF4-FFF2-40B4-BE49-F238E27FC236}">
                <a16:creationId xmlns:a16="http://schemas.microsoft.com/office/drawing/2014/main" id="{61B2F592-2CBC-A747-99C5-8B5D403A061A}"/>
              </a:ext>
            </a:extLst>
          </p:cNvPr>
          <p:cNvGraphicFramePr>
            <a:graphicFrameLocks noGrp="1"/>
          </p:cNvGraphicFramePr>
          <p:nvPr>
            <p:extLst>
              <p:ext uri="{D42A27DB-BD31-4B8C-83A1-F6EECF244321}">
                <p14:modId xmlns:p14="http://schemas.microsoft.com/office/powerpoint/2010/main" val="3355832849"/>
              </p:ext>
            </p:extLst>
          </p:nvPr>
        </p:nvGraphicFramePr>
        <p:xfrm>
          <a:off x="12192000" y="439617"/>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43" name="Table 10">
            <a:extLst>
              <a:ext uri="{FF2B5EF4-FFF2-40B4-BE49-F238E27FC236}">
                <a16:creationId xmlns:a16="http://schemas.microsoft.com/office/drawing/2014/main" id="{85E5BA40-E5CE-C642-80F4-587920715441}"/>
              </a:ext>
            </a:extLst>
          </p:cNvPr>
          <p:cNvGraphicFramePr>
            <a:graphicFrameLocks noGrp="1"/>
          </p:cNvGraphicFramePr>
          <p:nvPr>
            <p:extLst>
              <p:ext uri="{D42A27DB-BD31-4B8C-83A1-F6EECF244321}">
                <p14:modId xmlns:p14="http://schemas.microsoft.com/office/powerpoint/2010/main" val="1802263945"/>
              </p:ext>
            </p:extLst>
          </p:nvPr>
        </p:nvGraphicFramePr>
        <p:xfrm>
          <a:off x="11461277" y="1101337"/>
          <a:ext cx="3672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059029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954255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7498069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4088884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12131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426820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30973487"/>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54886378"/>
                  </a:ext>
                </a:extLst>
              </a:tr>
            </a:tbl>
          </a:graphicData>
        </a:graphic>
      </p:graphicFrame>
    </p:spTree>
    <p:extLst>
      <p:ext uri="{BB962C8B-B14F-4D97-AF65-F5344CB8AC3E}">
        <p14:creationId xmlns:p14="http://schemas.microsoft.com/office/powerpoint/2010/main" val="19857673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0">
            <a:extLst>
              <a:ext uri="{FF2B5EF4-FFF2-40B4-BE49-F238E27FC236}">
                <a16:creationId xmlns:a16="http://schemas.microsoft.com/office/drawing/2014/main" id="{CB4CEB32-F605-0C4A-8A6D-CB1AF86878E1}"/>
              </a:ext>
            </a:extLst>
          </p:cNvPr>
          <p:cNvGraphicFramePr>
            <a:graphicFrameLocks noGrp="1"/>
          </p:cNvGraphicFramePr>
          <p:nvPr>
            <p:extLst>
              <p:ext uri="{D42A27DB-BD31-4B8C-83A1-F6EECF244321}">
                <p14:modId xmlns:p14="http://schemas.microsoft.com/office/powerpoint/2010/main" val="1262007014"/>
              </p:ext>
            </p:extLst>
          </p:nvPr>
        </p:nvGraphicFramePr>
        <p:xfrm>
          <a:off x="2913360" y="509049"/>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15" name="Table 10">
            <a:extLst>
              <a:ext uri="{FF2B5EF4-FFF2-40B4-BE49-F238E27FC236}">
                <a16:creationId xmlns:a16="http://schemas.microsoft.com/office/drawing/2014/main" id="{3DF7F0FA-8087-7A47-8AA5-0B4A565A4223}"/>
              </a:ext>
            </a:extLst>
          </p:cNvPr>
          <p:cNvGraphicFramePr>
            <a:graphicFrameLocks noGrp="1"/>
          </p:cNvGraphicFramePr>
          <p:nvPr>
            <p:extLst>
              <p:ext uri="{D42A27DB-BD31-4B8C-83A1-F6EECF244321}">
                <p14:modId xmlns:p14="http://schemas.microsoft.com/office/powerpoint/2010/main" val="530578498"/>
              </p:ext>
            </p:extLst>
          </p:nvPr>
        </p:nvGraphicFramePr>
        <p:xfrm>
          <a:off x="2913360" y="1235122"/>
          <a:ext cx="29376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16" name="TextBox 15">
            <a:extLst>
              <a:ext uri="{FF2B5EF4-FFF2-40B4-BE49-F238E27FC236}">
                <a16:creationId xmlns:a16="http://schemas.microsoft.com/office/drawing/2014/main" id="{136D0D80-65BE-B845-B905-2659BE614030}"/>
              </a:ext>
            </a:extLst>
          </p:cNvPr>
          <p:cNvSpPr txBox="1"/>
          <p:nvPr/>
        </p:nvSpPr>
        <p:spPr>
          <a:xfrm>
            <a:off x="6791660" y="431039"/>
            <a:ext cx="407484"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T</a:t>
            </a:r>
          </a:p>
        </p:txBody>
      </p:sp>
      <p:sp>
        <p:nvSpPr>
          <p:cNvPr id="17" name="TextBox 16">
            <a:extLst>
              <a:ext uri="{FF2B5EF4-FFF2-40B4-BE49-F238E27FC236}">
                <a16:creationId xmlns:a16="http://schemas.microsoft.com/office/drawing/2014/main" id="{563C3FBA-A2C2-8B43-91C9-C01EE8FACAA5}"/>
              </a:ext>
            </a:extLst>
          </p:cNvPr>
          <p:cNvSpPr txBox="1"/>
          <p:nvPr/>
        </p:nvSpPr>
        <p:spPr>
          <a:xfrm>
            <a:off x="2273856" y="794075"/>
            <a:ext cx="500458"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m</a:t>
            </a:r>
          </a:p>
        </p:txBody>
      </p:sp>
      <p:sp>
        <p:nvSpPr>
          <p:cNvPr id="18" name="TextBox 17">
            <a:extLst>
              <a:ext uri="{FF2B5EF4-FFF2-40B4-BE49-F238E27FC236}">
                <a16:creationId xmlns:a16="http://schemas.microsoft.com/office/drawing/2014/main" id="{9FBA4304-0163-0644-87F8-DC70988A20C4}"/>
              </a:ext>
            </a:extLst>
          </p:cNvPr>
          <p:cNvSpPr txBox="1"/>
          <p:nvPr/>
        </p:nvSpPr>
        <p:spPr>
          <a:xfrm>
            <a:off x="6129052" y="1157112"/>
            <a:ext cx="453970" cy="523220"/>
          </a:xfrm>
          <a:prstGeom prst="rect">
            <a:avLst/>
          </a:prstGeom>
        </p:spPr>
        <p:txBody>
          <a:bodyPr wrap="none" rtlCol="0">
            <a:spAutoFit/>
          </a:bodyPr>
          <a:lstStyle/>
          <a:p>
            <a:pPr algn="l"/>
            <a:r>
              <a:rPr lang="en-GB" sz="2800" i="1" dirty="0">
                <a:solidFill>
                  <a:schemeClr val="bg2">
                    <a:lumMod val="50000"/>
                  </a:schemeClr>
                </a:solidFill>
                <a:latin typeface="Georgia" panose="02040502050405020303" pitchFamily="18" charset="0"/>
              </a:rPr>
              <a:t>D</a:t>
            </a:r>
          </a:p>
        </p:txBody>
      </p:sp>
      <p:sp>
        <p:nvSpPr>
          <p:cNvPr id="13" name="Rectangle 12">
            <a:extLst>
              <a:ext uri="{FF2B5EF4-FFF2-40B4-BE49-F238E27FC236}">
                <a16:creationId xmlns:a16="http://schemas.microsoft.com/office/drawing/2014/main" id="{9B4FF31D-9A92-B74C-8979-CCBA0502F4F1}"/>
              </a:ext>
            </a:extLst>
          </p:cNvPr>
          <p:cNvSpPr/>
          <p:nvPr/>
        </p:nvSpPr>
        <p:spPr>
          <a:xfrm>
            <a:off x="2913360" y="509048"/>
            <a:ext cx="724282" cy="1093273"/>
          </a:xfrm>
          <a:prstGeom prst="rect">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8" name="Table 10">
            <a:extLst>
              <a:ext uri="{FF2B5EF4-FFF2-40B4-BE49-F238E27FC236}">
                <a16:creationId xmlns:a16="http://schemas.microsoft.com/office/drawing/2014/main" id="{14779E7B-0E42-7A48-83F6-655C460AF8F0}"/>
              </a:ext>
            </a:extLst>
          </p:cNvPr>
          <p:cNvGraphicFramePr>
            <a:graphicFrameLocks noGrp="1"/>
          </p:cNvGraphicFramePr>
          <p:nvPr>
            <p:extLst>
              <p:ext uri="{D42A27DB-BD31-4B8C-83A1-F6EECF244321}">
                <p14:modId xmlns:p14="http://schemas.microsoft.com/office/powerpoint/2010/main" val="2511000352"/>
              </p:ext>
            </p:extLst>
          </p:nvPr>
        </p:nvGraphicFramePr>
        <p:xfrm>
          <a:off x="2791200" y="2746758"/>
          <a:ext cx="33048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854443245"/>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2048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01287740"/>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029628"/>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1999352"/>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1966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2100836"/>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76561785"/>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13095631"/>
                  </a:ext>
                </a:extLst>
              </a:tr>
            </a:tbl>
          </a:graphicData>
        </a:graphic>
      </p:graphicFrame>
      <p:sp>
        <p:nvSpPr>
          <p:cNvPr id="39" name="TextBox 38">
            <a:extLst>
              <a:ext uri="{FF2B5EF4-FFF2-40B4-BE49-F238E27FC236}">
                <a16:creationId xmlns:a16="http://schemas.microsoft.com/office/drawing/2014/main" id="{CC0E680A-174E-064D-BF22-7CB3B919FA52}"/>
              </a:ext>
            </a:extLst>
          </p:cNvPr>
          <p:cNvSpPr txBox="1"/>
          <p:nvPr/>
        </p:nvSpPr>
        <p:spPr>
          <a:xfrm>
            <a:off x="6192864" y="2007028"/>
            <a:ext cx="375424"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T</a:t>
            </a:r>
          </a:p>
        </p:txBody>
      </p:sp>
      <p:sp>
        <p:nvSpPr>
          <p:cNvPr id="40" name="TextBox 39">
            <a:extLst>
              <a:ext uri="{FF2B5EF4-FFF2-40B4-BE49-F238E27FC236}">
                <a16:creationId xmlns:a16="http://schemas.microsoft.com/office/drawing/2014/main" id="{45293B20-BA0B-B148-A700-C635EA376D2C}"/>
              </a:ext>
            </a:extLst>
          </p:cNvPr>
          <p:cNvSpPr txBox="1"/>
          <p:nvPr/>
        </p:nvSpPr>
        <p:spPr>
          <a:xfrm>
            <a:off x="6148711" y="5651448"/>
            <a:ext cx="885179"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FDM</a:t>
            </a:r>
          </a:p>
        </p:txBody>
      </p:sp>
      <p:graphicFrame>
        <p:nvGraphicFramePr>
          <p:cNvPr id="42" name="Table 10">
            <a:extLst>
              <a:ext uri="{FF2B5EF4-FFF2-40B4-BE49-F238E27FC236}">
                <a16:creationId xmlns:a16="http://schemas.microsoft.com/office/drawing/2014/main" id="{61B2F592-2CBC-A747-99C5-8B5D403A061A}"/>
              </a:ext>
            </a:extLst>
          </p:cNvPr>
          <p:cNvGraphicFramePr>
            <a:graphicFrameLocks noGrp="1"/>
          </p:cNvGraphicFramePr>
          <p:nvPr>
            <p:extLst>
              <p:ext uri="{D42A27DB-BD31-4B8C-83A1-F6EECF244321}">
                <p14:modId xmlns:p14="http://schemas.microsoft.com/office/powerpoint/2010/main" val="601447614"/>
              </p:ext>
            </p:extLst>
          </p:nvPr>
        </p:nvGraphicFramePr>
        <p:xfrm>
          <a:off x="2791200" y="2085038"/>
          <a:ext cx="33048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gridCol w="367200">
                  <a:extLst>
                    <a:ext uri="{9D8B030D-6E8A-4147-A177-3AD203B41FA5}">
                      <a16:colId xmlns:a16="http://schemas.microsoft.com/office/drawing/2014/main" val="1429134015"/>
                    </a:ext>
                  </a:extLst>
                </a:gridCol>
                <a:gridCol w="367200">
                  <a:extLst>
                    <a:ext uri="{9D8B030D-6E8A-4147-A177-3AD203B41FA5}">
                      <a16:colId xmlns:a16="http://schemas.microsoft.com/office/drawing/2014/main" val="2103666241"/>
                    </a:ext>
                  </a:extLst>
                </a:gridCol>
                <a:gridCol w="367200">
                  <a:extLst>
                    <a:ext uri="{9D8B030D-6E8A-4147-A177-3AD203B41FA5}">
                      <a16:colId xmlns:a16="http://schemas.microsoft.com/office/drawing/2014/main" val="3771273153"/>
                    </a:ext>
                  </a:extLst>
                </a:gridCol>
                <a:gridCol w="367200">
                  <a:extLst>
                    <a:ext uri="{9D8B030D-6E8A-4147-A177-3AD203B41FA5}">
                      <a16:colId xmlns:a16="http://schemas.microsoft.com/office/drawing/2014/main" val="429092317"/>
                    </a:ext>
                  </a:extLst>
                </a:gridCol>
                <a:gridCol w="367200">
                  <a:extLst>
                    <a:ext uri="{9D8B030D-6E8A-4147-A177-3AD203B41FA5}">
                      <a16:colId xmlns:a16="http://schemas.microsoft.com/office/drawing/2014/main" val="3236481299"/>
                    </a:ext>
                  </a:extLst>
                </a:gridCol>
                <a:gridCol w="367200">
                  <a:extLst>
                    <a:ext uri="{9D8B030D-6E8A-4147-A177-3AD203B41FA5}">
                      <a16:colId xmlns:a16="http://schemas.microsoft.com/office/drawing/2014/main" val="3765213897"/>
                    </a:ext>
                  </a:extLst>
                </a:gridCol>
                <a:gridCol w="367200">
                  <a:extLst>
                    <a:ext uri="{9D8B030D-6E8A-4147-A177-3AD203B41FA5}">
                      <a16:colId xmlns:a16="http://schemas.microsoft.com/office/drawing/2014/main" val="2550472700"/>
                    </a:ext>
                  </a:extLst>
                </a:gridCol>
                <a:gridCol w="367200">
                  <a:extLst>
                    <a:ext uri="{9D8B030D-6E8A-4147-A177-3AD203B41FA5}">
                      <a16:colId xmlns:a16="http://schemas.microsoft.com/office/drawing/2014/main" val="2048528427"/>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graphicFrame>
        <p:nvGraphicFramePr>
          <p:cNvPr id="43" name="Table 10">
            <a:extLst>
              <a:ext uri="{FF2B5EF4-FFF2-40B4-BE49-F238E27FC236}">
                <a16:creationId xmlns:a16="http://schemas.microsoft.com/office/drawing/2014/main" id="{85E5BA40-E5CE-C642-80F4-587920715441}"/>
              </a:ext>
            </a:extLst>
          </p:cNvPr>
          <p:cNvGraphicFramePr>
            <a:graphicFrameLocks noGrp="1"/>
          </p:cNvGraphicFramePr>
          <p:nvPr>
            <p:extLst>
              <p:ext uri="{D42A27DB-BD31-4B8C-83A1-F6EECF244321}">
                <p14:modId xmlns:p14="http://schemas.microsoft.com/office/powerpoint/2010/main" val="2849359221"/>
              </p:ext>
            </p:extLst>
          </p:nvPr>
        </p:nvGraphicFramePr>
        <p:xfrm>
          <a:off x="2060477" y="2746758"/>
          <a:ext cx="367200" cy="33048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059029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89542558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74980693"/>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40888844"/>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2121318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42682001"/>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30973487"/>
                  </a:ext>
                </a:extLst>
              </a:tr>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54886378"/>
                  </a:ext>
                </a:extLst>
              </a:tr>
            </a:tbl>
          </a:graphicData>
        </a:graphic>
      </p:graphicFrame>
      <p:graphicFrame>
        <p:nvGraphicFramePr>
          <p:cNvPr id="29" name="Table 10">
            <a:extLst>
              <a:ext uri="{FF2B5EF4-FFF2-40B4-BE49-F238E27FC236}">
                <a16:creationId xmlns:a16="http://schemas.microsoft.com/office/drawing/2014/main" id="{12404C2C-4442-8043-968F-B281680AABCE}"/>
              </a:ext>
            </a:extLst>
          </p:cNvPr>
          <p:cNvGraphicFramePr>
            <a:graphicFrameLocks noGrp="1"/>
          </p:cNvGraphicFramePr>
          <p:nvPr>
            <p:extLst>
              <p:ext uri="{D42A27DB-BD31-4B8C-83A1-F6EECF244321}">
                <p14:modId xmlns:p14="http://schemas.microsoft.com/office/powerpoint/2010/main" val="1154075528"/>
              </p:ext>
            </p:extLst>
          </p:nvPr>
        </p:nvGraphicFramePr>
        <p:xfrm>
          <a:off x="7410662" y="3038564"/>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19271591"/>
                  </a:ext>
                </a:extLst>
              </a:tr>
            </a:tbl>
          </a:graphicData>
        </a:graphic>
      </p:graphicFrame>
      <p:sp>
        <p:nvSpPr>
          <p:cNvPr id="30" name="TextBox 29">
            <a:extLst>
              <a:ext uri="{FF2B5EF4-FFF2-40B4-BE49-F238E27FC236}">
                <a16:creationId xmlns:a16="http://schemas.microsoft.com/office/drawing/2014/main" id="{33A77DF1-F5F8-9540-9C20-F888D1F0CA6B}"/>
              </a:ext>
            </a:extLst>
          </p:cNvPr>
          <p:cNvSpPr txBox="1"/>
          <p:nvPr/>
        </p:nvSpPr>
        <p:spPr>
          <a:xfrm>
            <a:off x="7910785" y="2960554"/>
            <a:ext cx="352982"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t</a:t>
            </a:r>
            <a:r>
              <a:rPr lang="en-GB" sz="2400" i="1" baseline="-25000" dirty="0" err="1">
                <a:solidFill>
                  <a:schemeClr val="tx1">
                    <a:lumMod val="50000"/>
                    <a:lumOff val="50000"/>
                  </a:schemeClr>
                </a:solidFill>
                <a:latin typeface="Georgia" panose="02040502050405020303" pitchFamily="18" charset="0"/>
              </a:rPr>
              <a:t>i</a:t>
            </a:r>
            <a:endParaRPr lang="en-GB" sz="2400" i="1" dirty="0">
              <a:solidFill>
                <a:schemeClr val="tx1">
                  <a:lumMod val="50000"/>
                  <a:lumOff val="50000"/>
                </a:schemeClr>
              </a:solidFill>
              <a:latin typeface="Georgia" panose="02040502050405020303" pitchFamily="18" charset="0"/>
            </a:endParaRPr>
          </a:p>
        </p:txBody>
      </p:sp>
      <p:graphicFrame>
        <p:nvGraphicFramePr>
          <p:cNvPr id="31" name="Table 10">
            <a:extLst>
              <a:ext uri="{FF2B5EF4-FFF2-40B4-BE49-F238E27FC236}">
                <a16:creationId xmlns:a16="http://schemas.microsoft.com/office/drawing/2014/main" id="{FAC1BB7F-8AE6-084C-9EB1-39930219DB04}"/>
              </a:ext>
            </a:extLst>
          </p:cNvPr>
          <p:cNvGraphicFramePr>
            <a:graphicFrameLocks noGrp="1"/>
          </p:cNvGraphicFramePr>
          <p:nvPr>
            <p:extLst>
              <p:ext uri="{D42A27DB-BD31-4B8C-83A1-F6EECF244321}">
                <p14:modId xmlns:p14="http://schemas.microsoft.com/office/powerpoint/2010/main" val="388556064"/>
              </p:ext>
            </p:extLst>
          </p:nvPr>
        </p:nvGraphicFramePr>
        <p:xfrm>
          <a:off x="7410662" y="3610505"/>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9271591"/>
                  </a:ext>
                </a:extLst>
              </a:tr>
            </a:tbl>
          </a:graphicData>
        </a:graphic>
      </p:graphicFrame>
      <p:sp>
        <p:nvSpPr>
          <p:cNvPr id="32" name="TextBox 31">
            <a:extLst>
              <a:ext uri="{FF2B5EF4-FFF2-40B4-BE49-F238E27FC236}">
                <a16:creationId xmlns:a16="http://schemas.microsoft.com/office/drawing/2014/main" id="{0CB6A53E-8AD7-C349-95F3-E0A81AEFEFE1}"/>
              </a:ext>
            </a:extLst>
          </p:cNvPr>
          <p:cNvSpPr txBox="1"/>
          <p:nvPr/>
        </p:nvSpPr>
        <p:spPr>
          <a:xfrm>
            <a:off x="7910785" y="3532495"/>
            <a:ext cx="537327"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d</a:t>
            </a:r>
            <a:r>
              <a:rPr lang="en-GB" sz="2400" i="1" baseline="-25000" dirty="0" err="1">
                <a:solidFill>
                  <a:schemeClr val="tx1">
                    <a:lumMod val="50000"/>
                    <a:lumOff val="50000"/>
                  </a:schemeClr>
                </a:solidFill>
                <a:latin typeface="Georgia" panose="02040502050405020303" pitchFamily="18" charset="0"/>
              </a:rPr>
              <a:t>i,j</a:t>
            </a:r>
            <a:endParaRPr lang="en-GB" sz="2400" i="1" dirty="0">
              <a:solidFill>
                <a:schemeClr val="tx1">
                  <a:lumMod val="50000"/>
                  <a:lumOff val="50000"/>
                </a:schemeClr>
              </a:solidFill>
              <a:latin typeface="Georgia" panose="02040502050405020303" pitchFamily="18" charset="0"/>
            </a:endParaRPr>
          </a:p>
        </p:txBody>
      </p:sp>
      <p:graphicFrame>
        <p:nvGraphicFramePr>
          <p:cNvPr id="33" name="Table 10">
            <a:extLst>
              <a:ext uri="{FF2B5EF4-FFF2-40B4-BE49-F238E27FC236}">
                <a16:creationId xmlns:a16="http://schemas.microsoft.com/office/drawing/2014/main" id="{7ED87474-971C-5547-8FAF-9144B9953FEF}"/>
              </a:ext>
            </a:extLst>
          </p:cNvPr>
          <p:cNvGraphicFramePr>
            <a:graphicFrameLocks noGrp="1"/>
          </p:cNvGraphicFramePr>
          <p:nvPr>
            <p:extLst>
              <p:ext uri="{D42A27DB-BD31-4B8C-83A1-F6EECF244321}">
                <p14:modId xmlns:p14="http://schemas.microsoft.com/office/powerpoint/2010/main" val="1819735611"/>
              </p:ext>
            </p:extLst>
          </p:nvPr>
        </p:nvGraphicFramePr>
        <p:xfrm>
          <a:off x="7410662" y="4182446"/>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919271591"/>
                  </a:ext>
                </a:extLst>
              </a:tr>
            </a:tbl>
          </a:graphicData>
        </a:graphic>
      </p:graphicFrame>
      <p:sp>
        <p:nvSpPr>
          <p:cNvPr id="34" name="TextBox 33">
            <a:extLst>
              <a:ext uri="{FF2B5EF4-FFF2-40B4-BE49-F238E27FC236}">
                <a16:creationId xmlns:a16="http://schemas.microsoft.com/office/drawing/2014/main" id="{EC5B1A04-94CA-4642-AFB4-A7F90426E2D3}"/>
              </a:ext>
            </a:extLst>
          </p:cNvPr>
          <p:cNvSpPr txBox="1"/>
          <p:nvPr/>
        </p:nvSpPr>
        <p:spPr>
          <a:xfrm>
            <a:off x="7910785" y="4104436"/>
            <a:ext cx="538930"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d</a:t>
            </a:r>
            <a:r>
              <a:rPr lang="en-GB" sz="2400" i="1" baseline="-25000" dirty="0" err="1">
                <a:solidFill>
                  <a:schemeClr val="tx1">
                    <a:lumMod val="50000"/>
                    <a:lumOff val="50000"/>
                  </a:schemeClr>
                </a:solidFill>
                <a:latin typeface="Georgia" panose="02040502050405020303" pitchFamily="18" charset="0"/>
              </a:rPr>
              <a:t>i,i</a:t>
            </a:r>
            <a:endParaRPr lang="en-GB" sz="2400" i="1" dirty="0">
              <a:solidFill>
                <a:schemeClr val="tx1">
                  <a:lumMod val="50000"/>
                  <a:lumOff val="50000"/>
                </a:schemeClr>
              </a:solidFill>
              <a:latin typeface="Georgia" panose="02040502050405020303" pitchFamily="18" charset="0"/>
            </a:endParaRPr>
          </a:p>
        </p:txBody>
      </p:sp>
      <p:graphicFrame>
        <p:nvGraphicFramePr>
          <p:cNvPr id="35" name="Table 10">
            <a:extLst>
              <a:ext uri="{FF2B5EF4-FFF2-40B4-BE49-F238E27FC236}">
                <a16:creationId xmlns:a16="http://schemas.microsoft.com/office/drawing/2014/main" id="{7CE7F743-9428-CE41-A7FB-9C48C4E50286}"/>
              </a:ext>
            </a:extLst>
          </p:cNvPr>
          <p:cNvGraphicFramePr>
            <a:graphicFrameLocks noGrp="1"/>
          </p:cNvGraphicFramePr>
          <p:nvPr>
            <p:extLst>
              <p:ext uri="{D42A27DB-BD31-4B8C-83A1-F6EECF244321}">
                <p14:modId xmlns:p14="http://schemas.microsoft.com/office/powerpoint/2010/main" val="3610188399"/>
              </p:ext>
            </p:extLst>
          </p:nvPr>
        </p:nvGraphicFramePr>
        <p:xfrm>
          <a:off x="7410662" y="4754388"/>
          <a:ext cx="367200" cy="367200"/>
        </p:xfrm>
        <a:graphic>
          <a:graphicData uri="http://schemas.openxmlformats.org/drawingml/2006/table">
            <a:tbl>
              <a:tblPr firstRow="1" bandRow="1">
                <a:tableStyleId>{5C22544A-7EE6-4342-B048-85BDC9FD1C3A}</a:tableStyleId>
              </a:tblPr>
              <a:tblGrid>
                <a:gridCol w="367200">
                  <a:extLst>
                    <a:ext uri="{9D8B030D-6E8A-4147-A177-3AD203B41FA5}">
                      <a16:colId xmlns:a16="http://schemas.microsoft.com/office/drawing/2014/main" val="3907041632"/>
                    </a:ext>
                  </a:extLst>
                </a:gridCol>
              </a:tblGrid>
              <a:tr h="367200">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271591"/>
                  </a:ext>
                </a:extLst>
              </a:tr>
            </a:tbl>
          </a:graphicData>
        </a:graphic>
      </p:graphicFrame>
      <p:sp>
        <p:nvSpPr>
          <p:cNvPr id="36" name="TextBox 35">
            <a:extLst>
              <a:ext uri="{FF2B5EF4-FFF2-40B4-BE49-F238E27FC236}">
                <a16:creationId xmlns:a16="http://schemas.microsoft.com/office/drawing/2014/main" id="{BB6D743D-5FF8-2246-83C9-E12494D645E6}"/>
              </a:ext>
            </a:extLst>
          </p:cNvPr>
          <p:cNvSpPr txBox="1"/>
          <p:nvPr/>
        </p:nvSpPr>
        <p:spPr>
          <a:xfrm>
            <a:off x="7910785" y="4676378"/>
            <a:ext cx="542136" cy="461665"/>
          </a:xfrm>
          <a:prstGeom prst="rect">
            <a:avLst/>
          </a:prstGeom>
        </p:spPr>
        <p:txBody>
          <a:bodyPr wrap="none" rtlCol="0">
            <a:spAutoFit/>
          </a:bodyPr>
          <a:lstStyle/>
          <a:p>
            <a:pPr algn="l"/>
            <a:r>
              <a:rPr lang="en-GB" sz="2400" i="1" dirty="0" err="1">
                <a:solidFill>
                  <a:schemeClr val="tx1">
                    <a:lumMod val="50000"/>
                    <a:lumOff val="50000"/>
                  </a:schemeClr>
                </a:solidFill>
                <a:latin typeface="Georgia" panose="02040502050405020303" pitchFamily="18" charset="0"/>
              </a:rPr>
              <a:t>na</a:t>
            </a:r>
            <a:endParaRPr lang="en-GB" sz="2400" i="1" dirty="0">
              <a:solidFill>
                <a:schemeClr val="tx1">
                  <a:lumMod val="50000"/>
                  <a:lumOff val="50000"/>
                </a:schemeClr>
              </a:solidFill>
              <a:latin typeface="Georgia" panose="02040502050405020303" pitchFamily="18" charset="0"/>
            </a:endParaRPr>
          </a:p>
        </p:txBody>
      </p:sp>
      <p:sp>
        <p:nvSpPr>
          <p:cNvPr id="41" name="TextBox 40">
            <a:extLst>
              <a:ext uri="{FF2B5EF4-FFF2-40B4-BE49-F238E27FC236}">
                <a16:creationId xmlns:a16="http://schemas.microsoft.com/office/drawing/2014/main" id="{F303BFC6-D312-084E-A831-3236951601E0}"/>
              </a:ext>
            </a:extLst>
          </p:cNvPr>
          <p:cNvSpPr txBox="1"/>
          <p:nvPr/>
        </p:nvSpPr>
        <p:spPr>
          <a:xfrm>
            <a:off x="7910785" y="5248320"/>
            <a:ext cx="455574" cy="461665"/>
          </a:xfrm>
          <a:prstGeom prst="rect">
            <a:avLst/>
          </a:prstGeom>
        </p:spPr>
        <p:txBody>
          <a:bodyPr wrap="none" rtlCol="0">
            <a:spAutoFit/>
          </a:bodyPr>
          <a:lstStyle/>
          <a:p>
            <a:pPr algn="l"/>
            <a:r>
              <a:rPr lang="en-GB" sz="2400" i="1" dirty="0">
                <a:solidFill>
                  <a:schemeClr val="tx1">
                    <a:lumMod val="50000"/>
                    <a:lumOff val="50000"/>
                  </a:schemeClr>
                </a:solidFill>
                <a:latin typeface="Georgia" panose="02040502050405020303" pitchFamily="18" charset="0"/>
              </a:rPr>
              <a:t>m</a:t>
            </a:r>
          </a:p>
        </p:txBody>
      </p:sp>
      <p:sp>
        <p:nvSpPr>
          <p:cNvPr id="45" name="Rectangle 44">
            <a:extLst>
              <a:ext uri="{FF2B5EF4-FFF2-40B4-BE49-F238E27FC236}">
                <a16:creationId xmlns:a16="http://schemas.microsoft.com/office/drawing/2014/main" id="{92553653-03A0-B245-B3C4-74A20AA10514}"/>
              </a:ext>
            </a:extLst>
          </p:cNvPr>
          <p:cNvSpPr/>
          <p:nvPr/>
        </p:nvSpPr>
        <p:spPr>
          <a:xfrm>
            <a:off x="7408731" y="5326330"/>
            <a:ext cx="371063" cy="367201"/>
          </a:xfrm>
          <a:prstGeom prst="rect">
            <a:avLst/>
          </a:prstGeom>
          <a:solidFill>
            <a:srgbClr val="FF0000">
              <a:alpha val="1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099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2144045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B4B6-921F-CD43-9F36-D6FB00C5ADD9}"/>
              </a:ext>
            </a:extLst>
          </p:cNvPr>
          <p:cNvSpPr>
            <a:spLocks noGrp="1"/>
          </p:cNvSpPr>
          <p:nvPr>
            <p:ph type="title"/>
          </p:nvPr>
        </p:nvSpPr>
        <p:spPr/>
        <p:txBody>
          <a:bodyPr/>
          <a:lstStyle/>
          <a:p>
            <a:r>
              <a:rPr lang="en-GB" dirty="0"/>
              <a:t>Work in progress</a:t>
            </a:r>
          </a:p>
        </p:txBody>
      </p:sp>
      <p:sp>
        <p:nvSpPr>
          <p:cNvPr id="3" name="Content Placeholder 2">
            <a:extLst>
              <a:ext uri="{FF2B5EF4-FFF2-40B4-BE49-F238E27FC236}">
                <a16:creationId xmlns:a16="http://schemas.microsoft.com/office/drawing/2014/main" id="{3DB31904-FAC0-294C-8569-9DC522A85AEB}"/>
              </a:ext>
            </a:extLst>
          </p:cNvPr>
          <p:cNvSpPr>
            <a:spLocks noGrp="1"/>
          </p:cNvSpPr>
          <p:nvPr>
            <p:ph sz="half" idx="13"/>
          </p:nvPr>
        </p:nvSpPr>
        <p:spPr>
          <a:xfrm>
            <a:off x="388411" y="869857"/>
            <a:ext cx="11415178" cy="5356800"/>
          </a:xfrm>
        </p:spPr>
        <p:txBody>
          <a:bodyPr/>
          <a:lstStyle/>
          <a:p>
            <a:r>
              <a:rPr lang="en-US" dirty="0"/>
              <a:t>Dataset definition and supervised identification/introduction of anomalies</a:t>
            </a:r>
          </a:p>
          <a:p>
            <a:r>
              <a:rPr lang="en-US" dirty="0"/>
              <a:t>Euclidean distance to overcame z-score related issues</a:t>
            </a:r>
          </a:p>
          <a:p>
            <a:r>
              <a:rPr lang="en-US" dirty="0"/>
              <a:t>Currently working on definition of discord (anomaly) by comparing not only the distance with the first NN but up to 3</a:t>
            </a:r>
            <a:r>
              <a:rPr lang="en-US" baseline="30000" dirty="0"/>
              <a:t>rd </a:t>
            </a:r>
            <a:r>
              <a:rPr lang="en-US" dirty="0"/>
              <a:t> / 5</a:t>
            </a:r>
            <a:r>
              <a:rPr lang="en-US" baseline="30000" dirty="0"/>
              <a:t>th</a:t>
            </a:r>
            <a:r>
              <a:rPr lang="en-US" dirty="0"/>
              <a:t> and defining an anomaly score as the mean </a:t>
            </a:r>
          </a:p>
          <a:p>
            <a:r>
              <a:rPr lang="en-US" dirty="0"/>
              <a:t>Annotation vector to find discord in certain part of dataset</a:t>
            </a:r>
          </a:p>
          <a:p>
            <a:endParaRPr lang="en-GB" dirty="0"/>
          </a:p>
        </p:txBody>
      </p:sp>
    </p:spTree>
    <p:extLst>
      <p:ext uri="{BB962C8B-B14F-4D97-AF65-F5344CB8AC3E}">
        <p14:creationId xmlns:p14="http://schemas.microsoft.com/office/powerpoint/2010/main" val="4162626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991E-198C-F84C-80EB-B3ED4A24CBD3}"/>
              </a:ext>
            </a:extLst>
          </p:cNvPr>
          <p:cNvSpPr>
            <a:spLocks noGrp="1"/>
          </p:cNvSpPr>
          <p:nvPr>
            <p:ph type="title"/>
          </p:nvPr>
        </p:nvSpPr>
        <p:spPr/>
        <p:txBody>
          <a:bodyPr/>
          <a:lstStyle/>
          <a:p>
            <a:r>
              <a:rPr lang="en-GB" dirty="0"/>
              <a:t>Improvements/ideas</a:t>
            </a:r>
          </a:p>
        </p:txBody>
      </p:sp>
      <p:sp>
        <p:nvSpPr>
          <p:cNvPr id="4" name="Content Placeholder 3">
            <a:extLst>
              <a:ext uri="{FF2B5EF4-FFF2-40B4-BE49-F238E27FC236}">
                <a16:creationId xmlns:a16="http://schemas.microsoft.com/office/drawing/2014/main" id="{744E9E20-7BF0-3645-BFE2-15934C5AE0AE}"/>
              </a:ext>
            </a:extLst>
          </p:cNvPr>
          <p:cNvSpPr txBox="1">
            <a:spLocks noGrp="1"/>
          </p:cNvSpPr>
          <p:nvPr>
            <p:ph sz="half" idx="13"/>
          </p:nvPr>
        </p:nvSpPr>
        <p:spPr>
          <a:xfrm>
            <a:off x="388411" y="869857"/>
            <a:ext cx="11415177" cy="4133439"/>
          </a:xfrm>
          <a:prstGeom prst="rect">
            <a:avLst/>
          </a:prstGeom>
        </p:spPr>
        <p:txBody>
          <a:bodyPr wrap="square" rtlCol="0">
            <a:spAutoFit/>
          </a:bodyPr>
          <a:lstStyle/>
          <a:p>
            <a:pPr algn="l"/>
            <a:r>
              <a:rPr lang="en-GB" sz="1600" dirty="0">
                <a:solidFill>
                  <a:schemeClr val="bg2">
                    <a:lumMod val="50000"/>
                  </a:schemeClr>
                </a:solidFill>
              </a:rPr>
              <a:t>Regression tree to automatically determine AV with Indoor environment, outdoor, calendar variables (not only domain knowledge)</a:t>
            </a:r>
          </a:p>
          <a:p>
            <a:pPr algn="l"/>
            <a:r>
              <a:rPr lang="en-GB" sz="1600" dirty="0">
                <a:solidFill>
                  <a:schemeClr val="bg2">
                    <a:lumMod val="50000"/>
                  </a:schemeClr>
                </a:solidFill>
              </a:rPr>
              <a:t>Validate: demonstrate, most evident</a:t>
            </a:r>
          </a:p>
          <a:p>
            <a:pPr algn="l"/>
            <a:r>
              <a:rPr lang="en-GB" sz="1600" dirty="0">
                <a:solidFill>
                  <a:schemeClr val="bg2">
                    <a:lumMod val="50000"/>
                  </a:schemeClr>
                </a:solidFill>
              </a:rPr>
              <a:t>Define discord artificially inside the dataset, we can define 3-kind of discord and put in data.</a:t>
            </a:r>
          </a:p>
          <a:p>
            <a:pPr algn="l"/>
            <a:r>
              <a:rPr lang="en-GB" sz="1600" dirty="0">
                <a:solidFill>
                  <a:schemeClr val="bg2">
                    <a:lumMod val="50000"/>
                  </a:schemeClr>
                </a:solidFill>
              </a:rPr>
              <a:t>True positive, false negative in order to asses.</a:t>
            </a:r>
          </a:p>
          <a:p>
            <a:pPr algn="l"/>
            <a:r>
              <a:rPr lang="en-GB" sz="1600" dirty="0">
                <a:solidFill>
                  <a:schemeClr val="bg2">
                    <a:lumMod val="50000"/>
                  </a:schemeClr>
                </a:solidFill>
              </a:rPr>
              <a:t>Based on </a:t>
            </a:r>
            <a:r>
              <a:rPr lang="en-GB" sz="1600" dirty="0" err="1">
                <a:solidFill>
                  <a:schemeClr val="bg2">
                    <a:lumMod val="50000"/>
                  </a:schemeClr>
                </a:solidFill>
              </a:rPr>
              <a:t>genoma</a:t>
            </a:r>
            <a:r>
              <a:rPr lang="en-GB" sz="1600" dirty="0">
                <a:solidFill>
                  <a:schemeClr val="bg2">
                    <a:lumMod val="50000"/>
                  </a:schemeClr>
                </a:solidFill>
              </a:rPr>
              <a:t> data artificial dataset, generate artificial discord. Define type of discords generate dataset for ADD, combination between real and artificial</a:t>
            </a:r>
          </a:p>
          <a:p>
            <a:pPr algn="l"/>
            <a:r>
              <a:rPr lang="en-GB" dirty="0">
                <a:solidFill>
                  <a:schemeClr val="bg2">
                    <a:lumMod val="50000"/>
                  </a:schemeClr>
                </a:solidFill>
              </a:rPr>
              <a:t>Simulate faults in energy plus to create realistic faults. Understand realistic discord and then transpose into our dataset</a:t>
            </a:r>
          </a:p>
          <a:p>
            <a:pPr algn="l"/>
            <a:r>
              <a:rPr lang="en-GB" dirty="0">
                <a:solidFill>
                  <a:schemeClr val="bg2">
                    <a:lumMod val="50000"/>
                  </a:schemeClr>
                </a:solidFill>
              </a:rPr>
              <a:t>Holiday data simulation</a:t>
            </a:r>
          </a:p>
          <a:p>
            <a:pPr algn="l"/>
            <a:r>
              <a:rPr lang="en-GB" sz="1600" dirty="0">
                <a:solidFill>
                  <a:schemeClr val="bg2">
                    <a:lumMod val="50000"/>
                  </a:schemeClr>
                </a:solidFill>
              </a:rPr>
              <a:t>Sub load/chiller anoma</a:t>
            </a:r>
            <a:r>
              <a:rPr lang="en-GB" dirty="0">
                <a:solidFill>
                  <a:schemeClr val="bg2">
                    <a:lumMod val="50000"/>
                  </a:schemeClr>
                </a:solidFill>
              </a:rPr>
              <a:t>ly</a:t>
            </a:r>
          </a:p>
          <a:p>
            <a:pPr algn="l"/>
            <a:r>
              <a:rPr lang="en-GB" sz="1600" dirty="0">
                <a:solidFill>
                  <a:schemeClr val="bg2">
                    <a:lumMod val="50000"/>
                  </a:schemeClr>
                </a:solidFill>
              </a:rPr>
              <a:t>Distance </a:t>
            </a:r>
            <a:r>
              <a:rPr lang="en-GB" sz="1600" dirty="0" err="1">
                <a:solidFill>
                  <a:schemeClr val="bg2">
                    <a:lumMod val="50000"/>
                  </a:schemeClr>
                </a:solidFill>
              </a:rPr>
              <a:t>martrix</a:t>
            </a:r>
            <a:r>
              <a:rPr lang="en-GB" sz="1600" dirty="0">
                <a:solidFill>
                  <a:schemeClr val="bg2">
                    <a:lumMod val="50000"/>
                  </a:schemeClr>
                </a:solidFill>
              </a:rPr>
              <a:t> Euclidean distance with sign on energy consumption </a:t>
            </a:r>
          </a:p>
          <a:p>
            <a:pPr algn="l"/>
            <a:endParaRPr lang="en-GB" sz="1600" dirty="0">
              <a:solidFill>
                <a:schemeClr val="bg2">
                  <a:lumMod val="50000"/>
                </a:schemeClr>
              </a:solidFill>
            </a:endParaRPr>
          </a:p>
        </p:txBody>
      </p:sp>
    </p:spTree>
    <p:extLst>
      <p:ext uri="{BB962C8B-B14F-4D97-AF65-F5344CB8AC3E}">
        <p14:creationId xmlns:p14="http://schemas.microsoft.com/office/powerpoint/2010/main" val="4266528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E808-077E-2949-8248-3F26F91C7112}"/>
              </a:ext>
            </a:extLst>
          </p:cNvPr>
          <p:cNvSpPr>
            <a:spLocks noGrp="1"/>
          </p:cNvSpPr>
          <p:nvPr>
            <p:ph type="title"/>
          </p:nvPr>
        </p:nvSpPr>
        <p:spPr/>
        <p:txBody>
          <a:bodyPr/>
          <a:lstStyle/>
          <a:p>
            <a:r>
              <a:rPr lang="en-GB" dirty="0">
                <a:latin typeface="Poppins Light" pitchFamily="2" charset="77"/>
                <a:cs typeface="Poppins Light" pitchFamily="2" charset="77"/>
              </a:rPr>
              <a:t>Planned schedule</a:t>
            </a:r>
          </a:p>
        </p:txBody>
      </p:sp>
      <p:grpSp>
        <p:nvGrpSpPr>
          <p:cNvPr id="4" name="Google Shape;690;p32">
            <a:extLst>
              <a:ext uri="{FF2B5EF4-FFF2-40B4-BE49-F238E27FC236}">
                <a16:creationId xmlns:a16="http://schemas.microsoft.com/office/drawing/2014/main" id="{3C909759-436F-F64F-BDE9-6C0F29894C7A}"/>
              </a:ext>
            </a:extLst>
          </p:cNvPr>
          <p:cNvGrpSpPr/>
          <p:nvPr/>
        </p:nvGrpSpPr>
        <p:grpSpPr>
          <a:xfrm>
            <a:off x="2995865" y="2027439"/>
            <a:ext cx="6664200" cy="2615298"/>
            <a:chOff x="1766575" y="1941950"/>
            <a:chExt cx="6664200" cy="2559000"/>
          </a:xfrm>
        </p:grpSpPr>
        <p:cxnSp>
          <p:nvCxnSpPr>
            <p:cNvPr id="5" name="Google Shape;691;p32">
              <a:extLst>
                <a:ext uri="{FF2B5EF4-FFF2-40B4-BE49-F238E27FC236}">
                  <a16:creationId xmlns:a16="http://schemas.microsoft.com/office/drawing/2014/main" id="{3D5CE7C0-D68B-5341-AAC2-38E1389B9D9E}"/>
                </a:ext>
              </a:extLst>
            </p:cNvPr>
            <p:cNvCxnSpPr/>
            <p:nvPr/>
          </p:nvCxnSpPr>
          <p:spPr>
            <a:xfrm>
              <a:off x="73200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6" name="Google Shape;692;p32">
              <a:extLst>
                <a:ext uri="{FF2B5EF4-FFF2-40B4-BE49-F238E27FC236}">
                  <a16:creationId xmlns:a16="http://schemas.microsoft.com/office/drawing/2014/main" id="{79C6318C-3A54-7544-B54E-B8CBB8CB6578}"/>
                </a:ext>
              </a:extLst>
            </p:cNvPr>
            <p:cNvCxnSpPr/>
            <p:nvPr/>
          </p:nvCxnSpPr>
          <p:spPr>
            <a:xfrm>
              <a:off x="62093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7" name="Google Shape;693;p32">
              <a:extLst>
                <a:ext uri="{FF2B5EF4-FFF2-40B4-BE49-F238E27FC236}">
                  <a16:creationId xmlns:a16="http://schemas.microsoft.com/office/drawing/2014/main" id="{FC14A0B8-BEA5-3F4C-AF90-D92008653E65}"/>
                </a:ext>
              </a:extLst>
            </p:cNvPr>
            <p:cNvCxnSpPr/>
            <p:nvPr/>
          </p:nvCxnSpPr>
          <p:spPr>
            <a:xfrm>
              <a:off x="50986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8" name="Google Shape;694;p32">
              <a:extLst>
                <a:ext uri="{FF2B5EF4-FFF2-40B4-BE49-F238E27FC236}">
                  <a16:creationId xmlns:a16="http://schemas.microsoft.com/office/drawing/2014/main" id="{4E132A9E-75B6-F94F-AF02-6A57095D50D1}"/>
                </a:ext>
              </a:extLst>
            </p:cNvPr>
            <p:cNvCxnSpPr/>
            <p:nvPr/>
          </p:nvCxnSpPr>
          <p:spPr>
            <a:xfrm>
              <a:off x="39879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9" name="Google Shape;695;p32">
              <a:extLst>
                <a:ext uri="{FF2B5EF4-FFF2-40B4-BE49-F238E27FC236}">
                  <a16:creationId xmlns:a16="http://schemas.microsoft.com/office/drawing/2014/main" id="{14979889-2750-0A4E-85E4-72AAA7997A2A}"/>
                </a:ext>
              </a:extLst>
            </p:cNvPr>
            <p:cNvCxnSpPr/>
            <p:nvPr/>
          </p:nvCxnSpPr>
          <p:spPr>
            <a:xfrm>
              <a:off x="17665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0" name="Google Shape;696;p32">
              <a:extLst>
                <a:ext uri="{FF2B5EF4-FFF2-40B4-BE49-F238E27FC236}">
                  <a16:creationId xmlns:a16="http://schemas.microsoft.com/office/drawing/2014/main" id="{CD149FC6-EA78-D248-86D6-9F1564907B39}"/>
                </a:ext>
              </a:extLst>
            </p:cNvPr>
            <p:cNvCxnSpPr/>
            <p:nvPr/>
          </p:nvCxnSpPr>
          <p:spPr>
            <a:xfrm>
              <a:off x="2877275" y="1941950"/>
              <a:ext cx="0" cy="2559000"/>
            </a:xfrm>
            <a:prstGeom prst="straightConnector1">
              <a:avLst/>
            </a:prstGeom>
            <a:noFill/>
            <a:ln w="9525" cap="flat" cmpd="sng">
              <a:solidFill>
                <a:schemeClr val="accent3"/>
              </a:solidFill>
              <a:prstDash val="dash"/>
              <a:round/>
              <a:headEnd type="none" w="med" len="med"/>
              <a:tailEnd type="none" w="med" len="med"/>
            </a:ln>
          </p:spPr>
        </p:cxnSp>
        <p:cxnSp>
          <p:nvCxnSpPr>
            <p:cNvPr id="11" name="Google Shape;697;p32">
              <a:extLst>
                <a:ext uri="{FF2B5EF4-FFF2-40B4-BE49-F238E27FC236}">
                  <a16:creationId xmlns:a16="http://schemas.microsoft.com/office/drawing/2014/main" id="{47AEDF2E-BFBE-F345-A09C-25E888BBD638}"/>
                </a:ext>
              </a:extLst>
            </p:cNvPr>
            <p:cNvCxnSpPr/>
            <p:nvPr/>
          </p:nvCxnSpPr>
          <p:spPr>
            <a:xfrm>
              <a:off x="8430775" y="1941950"/>
              <a:ext cx="0" cy="2559000"/>
            </a:xfrm>
            <a:prstGeom prst="straightConnector1">
              <a:avLst/>
            </a:prstGeom>
            <a:noFill/>
            <a:ln w="9525" cap="flat" cmpd="sng">
              <a:solidFill>
                <a:schemeClr val="accent3"/>
              </a:solidFill>
              <a:prstDash val="dash"/>
              <a:round/>
              <a:headEnd type="none" w="med" len="med"/>
              <a:tailEnd type="none" w="med" len="med"/>
            </a:ln>
          </p:spPr>
        </p:cxnSp>
      </p:grpSp>
      <p:sp>
        <p:nvSpPr>
          <p:cNvPr id="13" name="Google Shape;699;p32">
            <a:extLst>
              <a:ext uri="{FF2B5EF4-FFF2-40B4-BE49-F238E27FC236}">
                <a16:creationId xmlns:a16="http://schemas.microsoft.com/office/drawing/2014/main" id="{EB8ACA4A-3ABA-AB4A-8992-68B6646BCE68}"/>
              </a:ext>
            </a:extLst>
          </p:cNvPr>
          <p:cNvSpPr txBox="1"/>
          <p:nvPr/>
        </p:nvSpPr>
        <p:spPr>
          <a:xfrm flipH="1">
            <a:off x="2995940"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April</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4" name="Google Shape;700;p32">
            <a:extLst>
              <a:ext uri="{FF2B5EF4-FFF2-40B4-BE49-F238E27FC236}">
                <a16:creationId xmlns:a16="http://schemas.microsoft.com/office/drawing/2014/main" id="{2C4E76CC-49A9-E346-9E45-95535A07B7EF}"/>
              </a:ext>
            </a:extLst>
          </p:cNvPr>
          <p:cNvSpPr txBox="1"/>
          <p:nvPr/>
        </p:nvSpPr>
        <p:spPr>
          <a:xfrm flipH="1">
            <a:off x="4107590"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May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5" name="Google Shape;701;p32">
            <a:extLst>
              <a:ext uri="{FF2B5EF4-FFF2-40B4-BE49-F238E27FC236}">
                <a16:creationId xmlns:a16="http://schemas.microsoft.com/office/drawing/2014/main" id="{DC7AB7D4-0BBE-9F4F-B6BD-664ED4335603}"/>
              </a:ext>
            </a:extLst>
          </p:cNvPr>
          <p:cNvSpPr txBox="1"/>
          <p:nvPr/>
        </p:nvSpPr>
        <p:spPr>
          <a:xfrm flipH="1">
            <a:off x="5220165" y="1544843"/>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June</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6" name="Google Shape;702;p32">
            <a:extLst>
              <a:ext uri="{FF2B5EF4-FFF2-40B4-BE49-F238E27FC236}">
                <a16:creationId xmlns:a16="http://schemas.microsoft.com/office/drawing/2014/main" id="{5B99C189-E21C-C44E-A2C7-581EF1C43836}"/>
              </a:ext>
            </a:extLst>
          </p:cNvPr>
          <p:cNvSpPr txBox="1"/>
          <p:nvPr/>
        </p:nvSpPr>
        <p:spPr>
          <a:xfrm flipH="1">
            <a:off x="6332615" y="1544868"/>
            <a:ext cx="11052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July</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7" name="Google Shape;703;p32">
            <a:extLst>
              <a:ext uri="{FF2B5EF4-FFF2-40B4-BE49-F238E27FC236}">
                <a16:creationId xmlns:a16="http://schemas.microsoft.com/office/drawing/2014/main" id="{23DD6A63-C6DC-B042-A310-79CF136ECF1E}"/>
              </a:ext>
            </a:extLst>
          </p:cNvPr>
          <p:cNvSpPr txBox="1"/>
          <p:nvPr/>
        </p:nvSpPr>
        <p:spPr>
          <a:xfrm flipH="1">
            <a:off x="7437865" y="1544868"/>
            <a:ext cx="11118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August</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8" name="Google Shape;704;p32">
            <a:extLst>
              <a:ext uri="{FF2B5EF4-FFF2-40B4-BE49-F238E27FC236}">
                <a16:creationId xmlns:a16="http://schemas.microsoft.com/office/drawing/2014/main" id="{5C7CBB56-C0F5-C643-8AA4-DEB290B122BC}"/>
              </a:ext>
            </a:extLst>
          </p:cNvPr>
          <p:cNvSpPr txBox="1"/>
          <p:nvPr/>
        </p:nvSpPr>
        <p:spPr>
          <a:xfrm flipH="1">
            <a:off x="8548215" y="1544868"/>
            <a:ext cx="1205384" cy="236734"/>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dk1"/>
                </a:solidFill>
                <a:latin typeface="Poppins Light" pitchFamily="2" charset="77"/>
                <a:ea typeface="Source Code Pro"/>
                <a:cs typeface="Poppins Light" pitchFamily="2" charset="77"/>
                <a:sym typeface="Source Code Pro"/>
              </a:rPr>
              <a:t>September</a:t>
            </a:r>
            <a:endParaRPr sz="1600" b="1" dirty="0">
              <a:solidFill>
                <a:schemeClr val="dk1"/>
              </a:solidFill>
              <a:latin typeface="Poppins Light" pitchFamily="2" charset="77"/>
              <a:ea typeface="Source Code Pro"/>
              <a:cs typeface="Poppins Light" pitchFamily="2" charset="77"/>
              <a:sym typeface="Source Code Pro"/>
            </a:endParaRPr>
          </a:p>
        </p:txBody>
      </p:sp>
      <p:sp>
        <p:nvSpPr>
          <p:cNvPr id="19" name="Google Shape;705;p32">
            <a:extLst>
              <a:ext uri="{FF2B5EF4-FFF2-40B4-BE49-F238E27FC236}">
                <a16:creationId xmlns:a16="http://schemas.microsoft.com/office/drawing/2014/main" id="{C7C1D965-EA97-C044-A094-5A8D1EB7EAEA}"/>
              </a:ext>
            </a:extLst>
          </p:cNvPr>
          <p:cNvSpPr txBox="1"/>
          <p:nvPr/>
        </p:nvSpPr>
        <p:spPr>
          <a:xfrm flipH="1">
            <a:off x="903274" y="2027439"/>
            <a:ext cx="1896029" cy="260104"/>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Conceptualization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0" name="Google Shape;706;p32">
            <a:extLst>
              <a:ext uri="{FF2B5EF4-FFF2-40B4-BE49-F238E27FC236}">
                <a16:creationId xmlns:a16="http://schemas.microsoft.com/office/drawing/2014/main" id="{971972C8-E4E4-CF4B-8C40-05D674304BCE}"/>
              </a:ext>
            </a:extLst>
          </p:cNvPr>
          <p:cNvSpPr txBox="1"/>
          <p:nvPr/>
        </p:nvSpPr>
        <p:spPr>
          <a:xfrm flipH="1">
            <a:off x="875396" y="3469393"/>
            <a:ext cx="1923917" cy="2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dirty="0">
                <a:solidFill>
                  <a:schemeClr val="dk1"/>
                </a:solidFill>
                <a:latin typeface="Poppins Light" pitchFamily="2" charset="77"/>
                <a:ea typeface="Source Code Pro Black"/>
                <a:cs typeface="Poppins Light" pitchFamily="2" charset="77"/>
                <a:sym typeface="Source Code Pro Black"/>
              </a:rPr>
              <a:t>Submission/revision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21" name="Google Shape;707;p32">
            <a:extLst>
              <a:ext uri="{FF2B5EF4-FFF2-40B4-BE49-F238E27FC236}">
                <a16:creationId xmlns:a16="http://schemas.microsoft.com/office/drawing/2014/main" id="{E6EDCFAC-9B0D-9C44-9065-B96986AF8CCB}"/>
              </a:ext>
            </a:extLst>
          </p:cNvPr>
          <p:cNvSpPr txBox="1"/>
          <p:nvPr/>
        </p:nvSpPr>
        <p:spPr>
          <a:xfrm flipH="1">
            <a:off x="635638" y="2508093"/>
            <a:ext cx="2135785"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Experimental test</a:t>
            </a:r>
            <a:endParaRPr sz="1600" dirty="0">
              <a:solidFill>
                <a:schemeClr val="dk1"/>
              </a:solidFill>
              <a:latin typeface="Poppins Light" pitchFamily="2" charset="77"/>
              <a:ea typeface="Source Code Pro"/>
              <a:cs typeface="Poppins Light" pitchFamily="2" charset="77"/>
              <a:sym typeface="Source Code Pro"/>
            </a:endParaRPr>
          </a:p>
        </p:txBody>
      </p:sp>
      <p:sp>
        <p:nvSpPr>
          <p:cNvPr id="22" name="Google Shape;708;p32">
            <a:extLst>
              <a:ext uri="{FF2B5EF4-FFF2-40B4-BE49-F238E27FC236}">
                <a16:creationId xmlns:a16="http://schemas.microsoft.com/office/drawing/2014/main" id="{7A926357-09C5-8E4B-9C5D-4D82372560FC}"/>
              </a:ext>
            </a:extLst>
          </p:cNvPr>
          <p:cNvSpPr txBox="1"/>
          <p:nvPr/>
        </p:nvSpPr>
        <p:spPr>
          <a:xfrm flipH="1">
            <a:off x="875396" y="29887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Paper writing</a:t>
            </a:r>
            <a:endParaRPr sz="1600" dirty="0">
              <a:solidFill>
                <a:schemeClr val="dk1"/>
              </a:solidFill>
              <a:latin typeface="Poppins Light" pitchFamily="2" charset="77"/>
              <a:ea typeface="Source Code Pro"/>
              <a:cs typeface="Poppins Light" pitchFamily="2" charset="77"/>
              <a:sym typeface="Source Code Pro"/>
            </a:endParaRPr>
          </a:p>
        </p:txBody>
      </p:sp>
      <p:sp>
        <p:nvSpPr>
          <p:cNvPr id="23" name="Google Shape;709;p32">
            <a:extLst>
              <a:ext uri="{FF2B5EF4-FFF2-40B4-BE49-F238E27FC236}">
                <a16:creationId xmlns:a16="http://schemas.microsoft.com/office/drawing/2014/main" id="{FE4CC2CB-BB14-8942-A171-0F42FF1EDCC5}"/>
              </a:ext>
            </a:extLst>
          </p:cNvPr>
          <p:cNvSpPr txBox="1"/>
          <p:nvPr/>
        </p:nvSpPr>
        <p:spPr>
          <a:xfrm flipH="1">
            <a:off x="875396" y="3950043"/>
            <a:ext cx="1896027" cy="2601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600" dirty="0">
                <a:solidFill>
                  <a:schemeClr val="dk1"/>
                </a:solidFill>
                <a:latin typeface="Poppins Light" pitchFamily="2" charset="77"/>
                <a:ea typeface="Source Code Pro"/>
                <a:cs typeface="Poppins Light" pitchFamily="2" charset="77"/>
                <a:sym typeface="Source Code Pro"/>
              </a:rPr>
              <a:t>Periodical updates</a:t>
            </a:r>
            <a:endParaRPr sz="1600" dirty="0">
              <a:solidFill>
                <a:schemeClr val="dk1"/>
              </a:solidFill>
              <a:latin typeface="Poppins Light" pitchFamily="2" charset="77"/>
              <a:ea typeface="Source Code Pro"/>
              <a:cs typeface="Poppins Light" pitchFamily="2" charset="77"/>
              <a:sym typeface="Source Code Pro"/>
            </a:endParaRPr>
          </a:p>
        </p:txBody>
      </p:sp>
      <p:sp>
        <p:nvSpPr>
          <p:cNvPr id="25" name="Google Shape;711;p32">
            <a:extLst>
              <a:ext uri="{FF2B5EF4-FFF2-40B4-BE49-F238E27FC236}">
                <a16:creationId xmlns:a16="http://schemas.microsoft.com/office/drawing/2014/main" id="{5C46F4D2-CA1E-9A41-B10C-EFF0743088ED}"/>
              </a:ext>
            </a:extLst>
          </p:cNvPr>
          <p:cNvSpPr/>
          <p:nvPr/>
        </p:nvSpPr>
        <p:spPr>
          <a:xfrm>
            <a:off x="2995844" y="2126743"/>
            <a:ext cx="6664243" cy="74136"/>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6" name="Google Shape;712;p32">
            <a:extLst>
              <a:ext uri="{FF2B5EF4-FFF2-40B4-BE49-F238E27FC236}">
                <a16:creationId xmlns:a16="http://schemas.microsoft.com/office/drawing/2014/main" id="{B2690F86-2DCD-A344-B2E5-BD5E5B21AA5C}"/>
              </a:ext>
            </a:extLst>
          </p:cNvPr>
          <p:cNvSpPr/>
          <p:nvPr/>
        </p:nvSpPr>
        <p:spPr>
          <a:xfrm>
            <a:off x="2995839" y="2124201"/>
            <a:ext cx="1889914" cy="76656"/>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7" name="Google Shape;713;p32">
            <a:extLst>
              <a:ext uri="{FF2B5EF4-FFF2-40B4-BE49-F238E27FC236}">
                <a16:creationId xmlns:a16="http://schemas.microsoft.com/office/drawing/2014/main" id="{F85FB8B3-E7F1-AE49-91B6-56DF4E2FB7DF}"/>
              </a:ext>
            </a:extLst>
          </p:cNvPr>
          <p:cNvSpPr/>
          <p:nvPr/>
        </p:nvSpPr>
        <p:spPr>
          <a:xfrm>
            <a:off x="2995844" y="2601087"/>
            <a:ext cx="6664243" cy="74102"/>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8" name="Google Shape;714;p32">
            <a:extLst>
              <a:ext uri="{FF2B5EF4-FFF2-40B4-BE49-F238E27FC236}">
                <a16:creationId xmlns:a16="http://schemas.microsoft.com/office/drawing/2014/main" id="{14657380-1D79-044E-ABE3-4942E657281F}"/>
              </a:ext>
            </a:extLst>
          </p:cNvPr>
          <p:cNvSpPr/>
          <p:nvPr/>
        </p:nvSpPr>
        <p:spPr>
          <a:xfrm>
            <a:off x="3627262" y="2596238"/>
            <a:ext cx="2389598" cy="76409"/>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29" name="Google Shape;715;p32">
            <a:extLst>
              <a:ext uri="{FF2B5EF4-FFF2-40B4-BE49-F238E27FC236}">
                <a16:creationId xmlns:a16="http://schemas.microsoft.com/office/drawing/2014/main" id="{BA8DFE6A-84C2-DC4D-9FC4-ED8DB54F8DA7}"/>
              </a:ext>
            </a:extLst>
          </p:cNvPr>
          <p:cNvSpPr/>
          <p:nvPr/>
        </p:nvSpPr>
        <p:spPr>
          <a:xfrm>
            <a:off x="2995844" y="3081738"/>
            <a:ext cx="6664243" cy="74102"/>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0" name="Google Shape;716;p32">
            <a:extLst>
              <a:ext uri="{FF2B5EF4-FFF2-40B4-BE49-F238E27FC236}">
                <a16:creationId xmlns:a16="http://schemas.microsoft.com/office/drawing/2014/main" id="{F9319289-280C-354F-BF0E-5F57D11C3F9E}"/>
              </a:ext>
            </a:extLst>
          </p:cNvPr>
          <p:cNvSpPr/>
          <p:nvPr/>
        </p:nvSpPr>
        <p:spPr>
          <a:xfrm>
            <a:off x="4466436" y="3079190"/>
            <a:ext cx="1578951" cy="76657"/>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1" name="Google Shape;717;p32">
            <a:extLst>
              <a:ext uri="{FF2B5EF4-FFF2-40B4-BE49-F238E27FC236}">
                <a16:creationId xmlns:a16="http://schemas.microsoft.com/office/drawing/2014/main" id="{5599D1EC-5CC8-6A4D-971E-5006C8FAA222}"/>
              </a:ext>
            </a:extLst>
          </p:cNvPr>
          <p:cNvSpPr/>
          <p:nvPr/>
        </p:nvSpPr>
        <p:spPr>
          <a:xfrm>
            <a:off x="2995844" y="3564932"/>
            <a:ext cx="6664243" cy="74102"/>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2" name="Google Shape;718;p32">
            <a:extLst>
              <a:ext uri="{FF2B5EF4-FFF2-40B4-BE49-F238E27FC236}">
                <a16:creationId xmlns:a16="http://schemas.microsoft.com/office/drawing/2014/main" id="{DC2CACEA-67FF-0043-85BC-0409D3D06FEA}"/>
              </a:ext>
            </a:extLst>
          </p:cNvPr>
          <p:cNvSpPr/>
          <p:nvPr/>
        </p:nvSpPr>
        <p:spPr>
          <a:xfrm>
            <a:off x="7423493" y="3554998"/>
            <a:ext cx="828116" cy="84043"/>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3" name="Google Shape;719;p32">
            <a:extLst>
              <a:ext uri="{FF2B5EF4-FFF2-40B4-BE49-F238E27FC236}">
                <a16:creationId xmlns:a16="http://schemas.microsoft.com/office/drawing/2014/main" id="{04D4839D-19E3-A649-BEE5-A14654BA94FE}"/>
              </a:ext>
            </a:extLst>
          </p:cNvPr>
          <p:cNvSpPr/>
          <p:nvPr/>
        </p:nvSpPr>
        <p:spPr>
          <a:xfrm>
            <a:off x="2995844" y="4043041"/>
            <a:ext cx="6664243" cy="74102"/>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4" name="Google Shape;720;p32">
            <a:extLst>
              <a:ext uri="{FF2B5EF4-FFF2-40B4-BE49-F238E27FC236}">
                <a16:creationId xmlns:a16="http://schemas.microsoft.com/office/drawing/2014/main" id="{A5B96ECC-CD12-1D4D-AAB4-55D8B983A5F6}"/>
              </a:ext>
            </a:extLst>
          </p:cNvPr>
          <p:cNvSpPr/>
          <p:nvPr/>
        </p:nvSpPr>
        <p:spPr>
          <a:xfrm>
            <a:off x="3833204" y="4043041"/>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5" name="Google Shape;721;p32">
            <a:extLst>
              <a:ext uri="{FF2B5EF4-FFF2-40B4-BE49-F238E27FC236}">
                <a16:creationId xmlns:a16="http://schemas.microsoft.com/office/drawing/2014/main" id="{9B9F6CBA-9567-9646-AD2A-0B6CB0253EB4}"/>
              </a:ext>
            </a:extLst>
          </p:cNvPr>
          <p:cNvSpPr/>
          <p:nvPr/>
        </p:nvSpPr>
        <p:spPr>
          <a:xfrm>
            <a:off x="2995844" y="4523692"/>
            <a:ext cx="6664243" cy="74102"/>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7" name="Google Shape;720;p32">
            <a:extLst>
              <a:ext uri="{FF2B5EF4-FFF2-40B4-BE49-F238E27FC236}">
                <a16:creationId xmlns:a16="http://schemas.microsoft.com/office/drawing/2014/main" id="{848EDFB0-9AA6-8E43-AB17-7A63B0F7B192}"/>
              </a:ext>
            </a:extLst>
          </p:cNvPr>
          <p:cNvSpPr/>
          <p:nvPr/>
        </p:nvSpPr>
        <p:spPr>
          <a:xfrm>
            <a:off x="44217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8" name="Google Shape;720;p32">
            <a:extLst>
              <a:ext uri="{FF2B5EF4-FFF2-40B4-BE49-F238E27FC236}">
                <a16:creationId xmlns:a16="http://schemas.microsoft.com/office/drawing/2014/main" id="{738674DC-093F-644F-8367-9F31EADA17EA}"/>
              </a:ext>
            </a:extLst>
          </p:cNvPr>
          <p:cNvSpPr/>
          <p:nvPr/>
        </p:nvSpPr>
        <p:spPr>
          <a:xfrm>
            <a:off x="4974310" y="4043035"/>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39" name="Google Shape;720;p32">
            <a:extLst>
              <a:ext uri="{FF2B5EF4-FFF2-40B4-BE49-F238E27FC236}">
                <a16:creationId xmlns:a16="http://schemas.microsoft.com/office/drawing/2014/main" id="{62C81391-4434-C446-8690-9253AB86F112}"/>
              </a:ext>
            </a:extLst>
          </p:cNvPr>
          <p:cNvSpPr/>
          <p:nvPr/>
        </p:nvSpPr>
        <p:spPr>
          <a:xfrm>
            <a:off x="5492551" y="4038192"/>
            <a:ext cx="238480" cy="74102"/>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0" name="Google Shape;720;p32">
            <a:extLst>
              <a:ext uri="{FF2B5EF4-FFF2-40B4-BE49-F238E27FC236}">
                <a16:creationId xmlns:a16="http://schemas.microsoft.com/office/drawing/2014/main" id="{DCE86790-A5D5-8043-BFA2-96F4E6337674}"/>
              </a:ext>
            </a:extLst>
          </p:cNvPr>
          <p:cNvSpPr/>
          <p:nvPr/>
        </p:nvSpPr>
        <p:spPr>
          <a:xfrm>
            <a:off x="6073951"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cxnSp>
        <p:nvCxnSpPr>
          <p:cNvPr id="41" name="Google Shape;692;p32">
            <a:extLst>
              <a:ext uri="{FF2B5EF4-FFF2-40B4-BE49-F238E27FC236}">
                <a16:creationId xmlns:a16="http://schemas.microsoft.com/office/drawing/2014/main" id="{822FEBE4-B0D8-6347-9A43-DA7AAE960769}"/>
              </a:ext>
            </a:extLst>
          </p:cNvPr>
          <p:cNvCxnSpPr/>
          <p:nvPr/>
        </p:nvCxnSpPr>
        <p:spPr>
          <a:xfrm>
            <a:off x="7431757" y="2027439"/>
            <a:ext cx="0" cy="2615298"/>
          </a:xfrm>
          <a:prstGeom prst="straightConnector1">
            <a:avLst/>
          </a:prstGeom>
          <a:noFill/>
          <a:ln w="9525" cap="flat" cmpd="sng">
            <a:solidFill>
              <a:schemeClr val="accent2"/>
            </a:solidFill>
            <a:prstDash val="dash"/>
            <a:round/>
            <a:headEnd type="none" w="med" len="med"/>
            <a:tailEnd type="none" w="med" len="med"/>
          </a:ln>
        </p:spPr>
      </p:cxnSp>
      <p:sp>
        <p:nvSpPr>
          <p:cNvPr id="42" name="Google Shape;702;p32">
            <a:extLst>
              <a:ext uri="{FF2B5EF4-FFF2-40B4-BE49-F238E27FC236}">
                <a16:creationId xmlns:a16="http://schemas.microsoft.com/office/drawing/2014/main" id="{ADA2A62F-7139-DF4C-B79C-663F738F2441}"/>
              </a:ext>
            </a:extLst>
          </p:cNvPr>
          <p:cNvSpPr txBox="1"/>
          <p:nvPr/>
        </p:nvSpPr>
        <p:spPr>
          <a:xfrm flipH="1">
            <a:off x="6878898" y="4683894"/>
            <a:ext cx="1105200"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30 July</a:t>
            </a:r>
          </a:p>
        </p:txBody>
      </p:sp>
      <p:cxnSp>
        <p:nvCxnSpPr>
          <p:cNvPr id="43" name="Google Shape;692;p32">
            <a:extLst>
              <a:ext uri="{FF2B5EF4-FFF2-40B4-BE49-F238E27FC236}">
                <a16:creationId xmlns:a16="http://schemas.microsoft.com/office/drawing/2014/main" id="{BE9E70C0-96AB-5E4C-A0BE-AD95F39734FB}"/>
              </a:ext>
            </a:extLst>
          </p:cNvPr>
          <p:cNvCxnSpPr/>
          <p:nvPr/>
        </p:nvCxnSpPr>
        <p:spPr>
          <a:xfrm>
            <a:off x="8251638" y="2040643"/>
            <a:ext cx="0" cy="2615298"/>
          </a:xfrm>
          <a:prstGeom prst="straightConnector1">
            <a:avLst/>
          </a:prstGeom>
          <a:noFill/>
          <a:ln w="9525" cap="flat" cmpd="sng">
            <a:solidFill>
              <a:schemeClr val="accent2"/>
            </a:solidFill>
            <a:prstDash val="dash"/>
            <a:round/>
            <a:headEnd type="none" w="med" len="med"/>
            <a:tailEnd type="none" w="med" len="med"/>
          </a:ln>
        </p:spPr>
      </p:cxnSp>
      <p:sp>
        <p:nvSpPr>
          <p:cNvPr id="44" name="Google Shape;702;p32">
            <a:extLst>
              <a:ext uri="{FF2B5EF4-FFF2-40B4-BE49-F238E27FC236}">
                <a16:creationId xmlns:a16="http://schemas.microsoft.com/office/drawing/2014/main" id="{E1F8CE93-7A62-414C-B76A-1459F37A9DF8}"/>
              </a:ext>
            </a:extLst>
          </p:cNvPr>
          <p:cNvSpPr txBox="1"/>
          <p:nvPr/>
        </p:nvSpPr>
        <p:spPr>
          <a:xfrm flipH="1">
            <a:off x="7698778" y="4697098"/>
            <a:ext cx="1381197" cy="818069"/>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1600" b="1" dirty="0">
                <a:solidFill>
                  <a:schemeClr val="accent2"/>
                </a:solidFill>
                <a:latin typeface="Poppins Light" pitchFamily="2" charset="77"/>
                <a:ea typeface="Source Code Pro"/>
                <a:cs typeface="Poppins Light" pitchFamily="2" charset="77"/>
                <a:sym typeface="Source Code Pro"/>
              </a:rPr>
              <a:t>20 August</a:t>
            </a:r>
          </a:p>
        </p:txBody>
      </p:sp>
      <p:sp>
        <p:nvSpPr>
          <p:cNvPr id="3" name="Rectangle 2">
            <a:extLst>
              <a:ext uri="{FF2B5EF4-FFF2-40B4-BE49-F238E27FC236}">
                <a16:creationId xmlns:a16="http://schemas.microsoft.com/office/drawing/2014/main" id="{FD79B6A3-3C64-5B4F-A0FB-7844F27C916E}"/>
              </a:ext>
            </a:extLst>
          </p:cNvPr>
          <p:cNvSpPr/>
          <p:nvPr/>
        </p:nvSpPr>
        <p:spPr>
          <a:xfrm>
            <a:off x="3023725" y="1893857"/>
            <a:ext cx="4365762" cy="274888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Google Shape;718;p32">
            <a:extLst>
              <a:ext uri="{FF2B5EF4-FFF2-40B4-BE49-F238E27FC236}">
                <a16:creationId xmlns:a16="http://schemas.microsoft.com/office/drawing/2014/main" id="{31468900-506E-1243-9177-60BC5CB948D5}"/>
              </a:ext>
            </a:extLst>
          </p:cNvPr>
          <p:cNvSpPr/>
          <p:nvPr/>
        </p:nvSpPr>
        <p:spPr>
          <a:xfrm>
            <a:off x="7431497" y="3074453"/>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6" name="Google Shape;718;p32">
            <a:extLst>
              <a:ext uri="{FF2B5EF4-FFF2-40B4-BE49-F238E27FC236}">
                <a16:creationId xmlns:a16="http://schemas.microsoft.com/office/drawing/2014/main" id="{6ABB5889-6DEA-C14C-8280-4AF7364E82E7}"/>
              </a:ext>
            </a:extLst>
          </p:cNvPr>
          <p:cNvSpPr/>
          <p:nvPr/>
        </p:nvSpPr>
        <p:spPr>
          <a:xfrm>
            <a:off x="7397721" y="2600030"/>
            <a:ext cx="360106" cy="81388"/>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7" name="Google Shape;718;p32">
            <a:extLst>
              <a:ext uri="{FF2B5EF4-FFF2-40B4-BE49-F238E27FC236}">
                <a16:creationId xmlns:a16="http://schemas.microsoft.com/office/drawing/2014/main" id="{00CBA3E9-A0B8-9A4F-A9BF-62D4AE742AEB}"/>
              </a:ext>
            </a:extLst>
          </p:cNvPr>
          <p:cNvSpPr/>
          <p:nvPr/>
        </p:nvSpPr>
        <p:spPr>
          <a:xfrm>
            <a:off x="8259873" y="3559840"/>
            <a:ext cx="820107" cy="73996"/>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8" name="Google Shape;720;p32">
            <a:extLst>
              <a:ext uri="{FF2B5EF4-FFF2-40B4-BE49-F238E27FC236}">
                <a16:creationId xmlns:a16="http://schemas.microsoft.com/office/drawing/2014/main" id="{B95A80F6-898E-2944-AA54-BAC8B9EC3DFE}"/>
              </a:ext>
            </a:extLst>
          </p:cNvPr>
          <p:cNvSpPr/>
          <p:nvPr/>
        </p:nvSpPr>
        <p:spPr>
          <a:xfrm>
            <a:off x="6495330" y="4045582"/>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49" name="Google Shape;720;p32">
            <a:extLst>
              <a:ext uri="{FF2B5EF4-FFF2-40B4-BE49-F238E27FC236}">
                <a16:creationId xmlns:a16="http://schemas.microsoft.com/office/drawing/2014/main" id="{4BB148A1-14DE-974E-99CB-E0AB2629D311}"/>
              </a:ext>
            </a:extLst>
          </p:cNvPr>
          <p:cNvSpPr/>
          <p:nvPr/>
        </p:nvSpPr>
        <p:spPr>
          <a:xfrm>
            <a:off x="6889189" y="4055281"/>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0" name="Google Shape;720;p32">
            <a:extLst>
              <a:ext uri="{FF2B5EF4-FFF2-40B4-BE49-F238E27FC236}">
                <a16:creationId xmlns:a16="http://schemas.microsoft.com/office/drawing/2014/main" id="{F7C0E619-E0D2-3D44-898C-F44307D0C63D}"/>
              </a:ext>
            </a:extLst>
          </p:cNvPr>
          <p:cNvSpPr/>
          <p:nvPr/>
        </p:nvSpPr>
        <p:spPr>
          <a:xfrm>
            <a:off x="7253329"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1" name="Google Shape;720;p32">
            <a:extLst>
              <a:ext uri="{FF2B5EF4-FFF2-40B4-BE49-F238E27FC236}">
                <a16:creationId xmlns:a16="http://schemas.microsoft.com/office/drawing/2014/main" id="{7D309A84-2BAB-9A4B-802D-F89E4189F8DB}"/>
              </a:ext>
            </a:extLst>
          </p:cNvPr>
          <p:cNvSpPr/>
          <p:nvPr/>
        </p:nvSpPr>
        <p:spPr>
          <a:xfrm>
            <a:off x="7647188"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2" name="Google Shape;720;p32">
            <a:extLst>
              <a:ext uri="{FF2B5EF4-FFF2-40B4-BE49-F238E27FC236}">
                <a16:creationId xmlns:a16="http://schemas.microsoft.com/office/drawing/2014/main" id="{69F2E1EA-5EE1-AE45-A3C3-4D396EECAB60}"/>
              </a:ext>
            </a:extLst>
          </p:cNvPr>
          <p:cNvSpPr/>
          <p:nvPr/>
        </p:nvSpPr>
        <p:spPr>
          <a:xfrm>
            <a:off x="8078468" y="4052180"/>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
        <p:nvSpPr>
          <p:cNvPr id="53" name="Google Shape;720;p32">
            <a:extLst>
              <a:ext uri="{FF2B5EF4-FFF2-40B4-BE49-F238E27FC236}">
                <a16:creationId xmlns:a16="http://schemas.microsoft.com/office/drawing/2014/main" id="{2DF6910F-85CE-8D47-8458-9A370580F4CD}"/>
              </a:ext>
            </a:extLst>
          </p:cNvPr>
          <p:cNvSpPr/>
          <p:nvPr/>
        </p:nvSpPr>
        <p:spPr>
          <a:xfrm>
            <a:off x="8472327" y="4061879"/>
            <a:ext cx="258657" cy="66711"/>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a typeface="Roboto"/>
              <a:cs typeface="Roboto"/>
              <a:sym typeface="Roboto"/>
            </a:endParaRPr>
          </a:p>
        </p:txBody>
      </p:sp>
    </p:spTree>
    <p:extLst>
      <p:ext uri="{BB962C8B-B14F-4D97-AF65-F5344CB8AC3E}">
        <p14:creationId xmlns:p14="http://schemas.microsoft.com/office/powerpoint/2010/main" val="1760383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1DC-FA08-174A-9616-135E6A1420CC}"/>
              </a:ext>
            </a:extLst>
          </p:cNvPr>
          <p:cNvSpPr>
            <a:spLocks noGrp="1"/>
          </p:cNvSpPr>
          <p:nvPr>
            <p:ph type="title"/>
          </p:nvPr>
        </p:nvSpPr>
        <p:spPr/>
        <p:txBody>
          <a:bodyPr/>
          <a:lstStyle/>
          <a:p>
            <a:r>
              <a:rPr lang="en-GB" dirty="0">
                <a:latin typeface="Poppins Light" pitchFamily="2" charset="77"/>
                <a:cs typeface="Poppins Light" pitchFamily="2" charset="77"/>
              </a:rPr>
              <a:t>References</a:t>
            </a:r>
          </a:p>
        </p:txBody>
      </p:sp>
      <p:sp>
        <p:nvSpPr>
          <p:cNvPr id="3" name="Content Placeholder 2">
            <a:extLst>
              <a:ext uri="{FF2B5EF4-FFF2-40B4-BE49-F238E27FC236}">
                <a16:creationId xmlns:a16="http://schemas.microsoft.com/office/drawing/2014/main" id="{1D76371D-B7CE-C14B-B223-0F5F0D456F75}"/>
              </a:ext>
            </a:extLst>
          </p:cNvPr>
          <p:cNvSpPr>
            <a:spLocks noGrp="1"/>
          </p:cNvSpPr>
          <p:nvPr>
            <p:ph sz="half" idx="13"/>
          </p:nvPr>
        </p:nvSpPr>
        <p:spPr/>
        <p:txBody>
          <a:bodyPr/>
          <a:lstStyle/>
          <a:p>
            <a:r>
              <a:rPr lang="en-US" sz="1600" dirty="0">
                <a:latin typeface="Poppins Light" pitchFamily="2" charset="77"/>
                <a:cs typeface="Poppins Light" pitchFamily="2" charset="77"/>
              </a:rPr>
              <a:t>Matrix Profile I: All Pairs Similarity Joins for Time Series: A Unifying View that Includes Motifs, Discords and </a:t>
            </a:r>
            <a:r>
              <a:rPr lang="en-US" sz="1600" dirty="0" err="1">
                <a:latin typeface="Poppins Light" pitchFamily="2" charset="77"/>
                <a:cs typeface="Poppins Light" pitchFamily="2" charset="77"/>
              </a:rPr>
              <a:t>Shapelets</a:t>
            </a:r>
            <a:r>
              <a:rPr lang="en-US" sz="1600" dirty="0">
                <a:latin typeface="Poppins Light" pitchFamily="2" charset="77"/>
                <a:cs typeface="Poppins Light" pitchFamily="2" charset="77"/>
              </a:rPr>
              <a:t>. Chin-Chia Michael Yeh, Yan Zhu, </a:t>
            </a:r>
            <a:r>
              <a:rPr lang="en-US" sz="1600" dirty="0" err="1">
                <a:latin typeface="Poppins Light" pitchFamily="2" charset="77"/>
                <a:cs typeface="Poppins Light" pitchFamily="2" charset="77"/>
              </a:rPr>
              <a:t>Liudmila</a:t>
            </a:r>
            <a:r>
              <a:rPr lang="en-US" sz="1600" dirty="0">
                <a:latin typeface="Poppins Light" pitchFamily="2" charset="77"/>
                <a:cs typeface="Poppins Light" pitchFamily="2" charset="77"/>
              </a:rPr>
              <a:t> Ulanova, </a:t>
            </a:r>
            <a:r>
              <a:rPr lang="en-US" sz="1600" dirty="0" err="1">
                <a:latin typeface="Poppins Light" pitchFamily="2" charset="77"/>
                <a:cs typeface="Poppins Light" pitchFamily="2" charset="77"/>
              </a:rPr>
              <a:t>Nurjahan</a:t>
            </a:r>
            <a:r>
              <a:rPr lang="en-US" sz="1600" dirty="0">
                <a:latin typeface="Poppins Light" pitchFamily="2" charset="77"/>
                <a:cs typeface="Poppins Light" pitchFamily="2" charset="77"/>
              </a:rPr>
              <a:t> Begum, </a:t>
            </a:r>
            <a:r>
              <a:rPr lang="en-US" sz="1600" dirty="0" err="1">
                <a:latin typeface="Poppins Light" pitchFamily="2" charset="77"/>
                <a:cs typeface="Poppins Light" pitchFamily="2" charset="77"/>
              </a:rPr>
              <a:t>Yifei</a:t>
            </a:r>
            <a:r>
              <a:rPr lang="en-US" sz="1600" dirty="0">
                <a:latin typeface="Poppins Light" pitchFamily="2" charset="77"/>
                <a:cs typeface="Poppins Light" pitchFamily="2" charset="77"/>
              </a:rPr>
              <a:t> Ding,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Diego Furtado Silva,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Keogh (2016). IEEE ICDM 2016.</a:t>
            </a:r>
          </a:p>
          <a:p>
            <a:r>
              <a:rPr lang="en-US" sz="1600" dirty="0">
                <a:latin typeface="Poppins Light" pitchFamily="2" charset="77"/>
                <a:cs typeface="Poppins Light" pitchFamily="2" charset="77"/>
              </a:rPr>
              <a:t>Matrix Profile IIII: Using Weakly Labeled Time Series to Predict Outcomes.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and; Eamonn Keogh. VLDB 2017 [</a:t>
            </a:r>
            <a:r>
              <a:rPr lang="en-US" sz="1600" dirty="0">
                <a:latin typeface="Poppins Light" pitchFamily="2" charset="77"/>
                <a:cs typeface="Poppins Light" pitchFamily="2" charset="77"/>
                <a:hlinkClick r:id="rId2"/>
              </a:rPr>
              <a:t>pdf</a:t>
            </a:r>
            <a:r>
              <a:rPr lang="en-US" sz="1600" dirty="0">
                <a:latin typeface="Poppins Light" pitchFamily="2" charset="77"/>
                <a:cs typeface="Poppins Light" pitchFamily="2" charset="77"/>
              </a:rPr>
              <a:t>] Munich Germany.</a:t>
            </a:r>
          </a:p>
          <a:p>
            <a:r>
              <a:rPr lang="en-US" sz="1600" dirty="0">
                <a:latin typeface="Poppins Light" pitchFamily="2" charset="77"/>
                <a:cs typeface="Poppins Light" pitchFamily="2" charset="77"/>
              </a:rPr>
              <a:t>Matrix Profile V: A Generic Technique to Incorporate Domain Knowledge into Motif Discovery.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and Eamonn Keogh. [</a:t>
            </a:r>
            <a:r>
              <a:rPr lang="en-US" sz="1600" dirty="0">
                <a:latin typeface="Poppins Light" pitchFamily="2" charset="77"/>
                <a:cs typeface="Poppins Light" pitchFamily="2" charset="77"/>
                <a:hlinkClick r:id="rId3"/>
              </a:rPr>
              <a:t>pdf</a:t>
            </a:r>
            <a:r>
              <a:rPr lang="en-US" sz="1600" dirty="0">
                <a:latin typeface="Poppins Light" pitchFamily="2" charset="77"/>
                <a:cs typeface="Poppins Light" pitchFamily="2" charset="77"/>
              </a:rPr>
              <a:t>]  KDD'17, Halifax, Canada.</a:t>
            </a:r>
          </a:p>
          <a:p>
            <a:r>
              <a:rPr lang="en-US" sz="1600" dirty="0">
                <a:latin typeface="Poppins Light" pitchFamily="2" charset="77"/>
                <a:cs typeface="Poppins Light" pitchFamily="2" charset="77"/>
              </a:rPr>
              <a:t>Matrix Profile VI: Meaningful Multidimensional Motif Discovery. Chin-Chia Michael Yeh, Nickolas </a:t>
            </a:r>
            <a:r>
              <a:rPr lang="en-US" sz="1600" dirty="0" err="1">
                <a:latin typeface="Poppins Light" pitchFamily="2" charset="77"/>
                <a:cs typeface="Poppins Light" pitchFamily="2" charset="77"/>
              </a:rPr>
              <a:t>Kavantzas</a:t>
            </a:r>
            <a:r>
              <a:rPr lang="en-US" sz="1600" dirty="0">
                <a:latin typeface="Poppins Light" pitchFamily="2" charset="77"/>
                <a:cs typeface="Poppins Light" pitchFamily="2" charset="77"/>
              </a:rPr>
              <a:t>, Eamonn Keogh. [</a:t>
            </a:r>
            <a:r>
              <a:rPr lang="en-US" sz="1600" dirty="0">
                <a:latin typeface="Poppins Light" pitchFamily="2" charset="77"/>
                <a:cs typeface="Poppins Light" pitchFamily="2" charset="77"/>
                <a:hlinkClick r:id="rId4"/>
              </a:rPr>
              <a:t>pdf</a:t>
            </a:r>
            <a:r>
              <a:rPr lang="en-US" sz="1600" dirty="0">
                <a:latin typeface="Poppins Light" pitchFamily="2" charset="77"/>
                <a:cs typeface="Poppins Light" pitchFamily="2" charset="77"/>
              </a:rPr>
              <a:t>] ICDM 2017.</a:t>
            </a:r>
          </a:p>
          <a:p>
            <a:r>
              <a:rPr lang="en-US" sz="1600" dirty="0">
                <a:latin typeface="Poppins Light" pitchFamily="2" charset="77"/>
                <a:cs typeface="Poppins Light" pitchFamily="2" charset="77"/>
              </a:rPr>
              <a:t>The Swiss Army Knife of Time Series Data Mining: Ten Useful Things you can do with the Matrix Profile and Ten Lines of Code. Yan Zhu, </a:t>
            </a:r>
            <a:r>
              <a:rPr lang="en-US" sz="1600" dirty="0" err="1">
                <a:latin typeface="Poppins Light" pitchFamily="2" charset="77"/>
                <a:cs typeface="Poppins Light" pitchFamily="2" charset="77"/>
              </a:rPr>
              <a:t>Shaghayegh</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Gharghabi</a:t>
            </a:r>
            <a:r>
              <a:rPr lang="en-US" sz="1600" dirty="0">
                <a:latin typeface="Poppins Light" pitchFamily="2" charset="77"/>
                <a:cs typeface="Poppins Light" pitchFamily="2" charset="77"/>
              </a:rPr>
              <a:t>, Diego Furtado Silva, Hoang Anh </a:t>
            </a:r>
            <a:r>
              <a:rPr lang="en-US" sz="1600" dirty="0" err="1">
                <a:latin typeface="Poppins Light" pitchFamily="2" charset="77"/>
                <a:cs typeface="Poppins Light" pitchFamily="2" charset="77"/>
              </a:rPr>
              <a:t>Dau</a:t>
            </a:r>
            <a:r>
              <a:rPr lang="en-US" sz="1600" dirty="0">
                <a:latin typeface="Poppins Light" pitchFamily="2" charset="77"/>
                <a:cs typeface="Poppins Light" pitchFamily="2" charset="77"/>
              </a:rPr>
              <a:t>, Chin-Chia Michael Yeh, Nader </a:t>
            </a:r>
            <a:r>
              <a:rPr lang="en-US" sz="1600" dirty="0" err="1">
                <a:latin typeface="Poppins Light" pitchFamily="2" charset="77"/>
                <a:cs typeface="Poppins Light" pitchFamily="2" charset="77"/>
              </a:rPr>
              <a:t>Shakibay</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Senobari</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Abdulaziz</a:t>
            </a:r>
            <a:r>
              <a:rPr lang="en-US" sz="1600" dirty="0">
                <a:latin typeface="Poppins Light" pitchFamily="2" charset="77"/>
                <a:cs typeface="Poppins Light" pitchFamily="2" charset="77"/>
              </a:rPr>
              <a:t> </a:t>
            </a:r>
            <a:r>
              <a:rPr lang="en-US" sz="1600" dirty="0" err="1">
                <a:latin typeface="Poppins Light" pitchFamily="2" charset="77"/>
                <a:cs typeface="Poppins Light" pitchFamily="2" charset="77"/>
              </a:rPr>
              <a:t>Almaslukh</a:t>
            </a:r>
            <a:r>
              <a:rPr lang="en-US" sz="1600" dirty="0">
                <a:latin typeface="Poppins Light" pitchFamily="2" charset="77"/>
                <a:cs typeface="Poppins Light" pitchFamily="2" charset="77"/>
              </a:rPr>
              <a:t>, Kaveh </a:t>
            </a:r>
            <a:r>
              <a:rPr lang="en-US" sz="1600" dirty="0" err="1">
                <a:latin typeface="Poppins Light" pitchFamily="2" charset="77"/>
                <a:cs typeface="Poppins Light" pitchFamily="2" charset="77"/>
              </a:rPr>
              <a:t>Kamgar</a:t>
            </a:r>
            <a:r>
              <a:rPr lang="en-US" sz="1600" dirty="0">
                <a:latin typeface="Poppins Light" pitchFamily="2" charset="77"/>
                <a:cs typeface="Poppins Light" pitchFamily="2" charset="77"/>
              </a:rPr>
              <a:t>, Zachary Zimmerman, Gareth Funning, Abdullah </a:t>
            </a:r>
            <a:r>
              <a:rPr lang="en-US" sz="1600" dirty="0" err="1">
                <a:latin typeface="Poppins Light" pitchFamily="2" charset="77"/>
                <a:cs typeface="Poppins Light" pitchFamily="2" charset="77"/>
              </a:rPr>
              <a:t>Mueen</a:t>
            </a:r>
            <a:r>
              <a:rPr lang="en-US" sz="1600" dirty="0">
                <a:latin typeface="Poppins Light" pitchFamily="2" charset="77"/>
                <a:cs typeface="Poppins Light" pitchFamily="2" charset="77"/>
              </a:rPr>
              <a:t>, Eamonn </a:t>
            </a:r>
            <a:r>
              <a:rPr lang="en-US" sz="1600" dirty="0" err="1">
                <a:latin typeface="Poppins Light" pitchFamily="2" charset="77"/>
                <a:cs typeface="Poppins Light" pitchFamily="2" charset="77"/>
              </a:rPr>
              <a:t>Keogh.Data</a:t>
            </a:r>
            <a:r>
              <a:rPr lang="en-US" sz="1600" dirty="0">
                <a:latin typeface="Poppins Light" pitchFamily="2" charset="77"/>
                <a:cs typeface="Poppins Light" pitchFamily="2" charset="77"/>
              </a:rPr>
              <a:t> Mining and Knowledge Discovery </a:t>
            </a:r>
          </a:p>
          <a:p>
            <a:r>
              <a:rPr lang="en-US" sz="1600" dirty="0">
                <a:latin typeface="Poppins Light" pitchFamily="2" charset="77"/>
                <a:cs typeface="Poppins Light" pitchFamily="2" charset="77"/>
              </a:rPr>
              <a:t>Discovering and Labeling Power System Events in </a:t>
            </a:r>
            <a:r>
              <a:rPr lang="en-US" sz="1600" dirty="0" err="1">
                <a:latin typeface="Poppins Light" pitchFamily="2" charset="77"/>
                <a:cs typeface="Poppins Light" pitchFamily="2" charset="77"/>
              </a:rPr>
              <a:t>Synchrophasor</a:t>
            </a:r>
            <a:r>
              <a:rPr lang="en-US" sz="1600" dirty="0">
                <a:latin typeface="Poppins Light" pitchFamily="2" charset="77"/>
                <a:cs typeface="Poppins Light" pitchFamily="2" charset="77"/>
              </a:rPr>
              <a:t> Data with Matrix Profile. </a:t>
            </a:r>
            <a:r>
              <a:rPr lang="en-US" sz="1600" dirty="0" err="1">
                <a:latin typeface="Poppins Light" pitchFamily="2" charset="77"/>
                <a:cs typeface="Poppins Light" pitchFamily="2" charset="77"/>
              </a:rPr>
              <a:t>Jie</a:t>
            </a:r>
            <a:r>
              <a:rPr lang="en-US" sz="1600" dirty="0">
                <a:latin typeface="Poppins Light" pitchFamily="2" charset="77"/>
                <a:cs typeface="Poppins Light" pitchFamily="2" charset="77"/>
              </a:rPr>
              <a:t> Shi, </a:t>
            </a:r>
            <a:r>
              <a:rPr lang="en-US" sz="1600" dirty="0" err="1">
                <a:latin typeface="Poppins Light" pitchFamily="2" charset="77"/>
                <a:cs typeface="Poppins Light" pitchFamily="2" charset="77"/>
              </a:rPr>
              <a:t>Nanpeng</a:t>
            </a:r>
            <a:r>
              <a:rPr lang="en-US" sz="1600" dirty="0">
                <a:latin typeface="Poppins Light" pitchFamily="2" charset="77"/>
                <a:cs typeface="Poppins Light" pitchFamily="2" charset="77"/>
              </a:rPr>
              <a:t> Yu, Eamonn Keogh, Heng (Kevin) Chen, Koji Yamashita. 2019 IEEE Sustainable Power &amp; Energy Conference.</a:t>
            </a:r>
          </a:p>
          <a:p>
            <a:r>
              <a:rPr lang="en-GB" sz="1600" dirty="0">
                <a:latin typeface="Poppins Light" pitchFamily="2" charset="77"/>
                <a:cs typeface="Poppins Light" pitchFamily="2" charset="77"/>
                <a:hlinkClick r:id="rId5"/>
              </a:rPr>
              <a:t>https://www.cs.ucr.edu/~eamonn/MatrixProfile.html</a:t>
            </a:r>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a:p>
            <a:endParaRPr lang="en-GB" sz="1600" dirty="0">
              <a:latin typeface="Poppins Light" pitchFamily="2" charset="77"/>
              <a:cs typeface="Poppins Light" pitchFamily="2" charset="77"/>
            </a:endParaRPr>
          </a:p>
        </p:txBody>
      </p:sp>
    </p:spTree>
    <p:extLst>
      <p:ext uri="{BB962C8B-B14F-4D97-AF65-F5344CB8AC3E}">
        <p14:creationId xmlns:p14="http://schemas.microsoft.com/office/powerpoint/2010/main" val="2474082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D825-879B-B648-82B5-CC185E7940D6}"/>
              </a:ext>
            </a:extLst>
          </p:cNvPr>
          <p:cNvSpPr>
            <a:spLocks noGrp="1"/>
          </p:cNvSpPr>
          <p:nvPr>
            <p:ph type="ctrTitle"/>
          </p:nvPr>
        </p:nvSpPr>
        <p:spPr/>
        <p:txBody>
          <a:bodyPr/>
          <a:lstStyle/>
          <a:p>
            <a:r>
              <a:rPr lang="en-GB" dirty="0">
                <a:latin typeface="Poppins Light" pitchFamily="2" charset="77"/>
                <a:cs typeface="Poppins Light" pitchFamily="2" charset="77"/>
              </a:rPr>
              <a:t>Conclusions</a:t>
            </a:r>
          </a:p>
        </p:txBody>
      </p:sp>
      <p:sp>
        <p:nvSpPr>
          <p:cNvPr id="3" name="Subtitle 2">
            <a:extLst>
              <a:ext uri="{FF2B5EF4-FFF2-40B4-BE49-F238E27FC236}">
                <a16:creationId xmlns:a16="http://schemas.microsoft.com/office/drawing/2014/main" id="{85FA126F-BB4D-0447-9DD9-761FAECABA2C}"/>
              </a:ext>
            </a:extLst>
          </p:cNvPr>
          <p:cNvSpPr>
            <a:spLocks noGrp="1"/>
          </p:cNvSpPr>
          <p:nvPr>
            <p:ph type="subTitle" idx="1"/>
          </p:nvPr>
        </p:nvSpPr>
        <p:spPr/>
        <p:txBody>
          <a:bodyPr/>
          <a:lstStyle/>
          <a:p>
            <a:r>
              <a:rPr lang="en-GB" sz="1600" dirty="0">
                <a:latin typeface="Poppins Light" pitchFamily="2" charset="77"/>
                <a:cs typeface="Poppins Light" pitchFamily="2" charset="77"/>
              </a:rPr>
              <a:t>Work in progress</a:t>
            </a:r>
          </a:p>
        </p:txBody>
      </p:sp>
    </p:spTree>
    <p:extLst>
      <p:ext uri="{BB962C8B-B14F-4D97-AF65-F5344CB8AC3E}">
        <p14:creationId xmlns:p14="http://schemas.microsoft.com/office/powerpoint/2010/main" val="1178915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24B290-0CE3-7440-9D3D-30CE1BD4F4A3}"/>
              </a:ext>
            </a:extLst>
          </p:cNvPr>
          <p:cNvPicPr>
            <a:picLocks noChangeAspect="1"/>
          </p:cNvPicPr>
          <p:nvPr/>
        </p:nvPicPr>
        <p:blipFill>
          <a:blip r:embed="rId2"/>
          <a:stretch>
            <a:fillRect/>
          </a:stretch>
        </p:blipFill>
        <p:spPr>
          <a:xfrm>
            <a:off x="0" y="2443469"/>
            <a:ext cx="5602013" cy="3184478"/>
          </a:xfrm>
          <a:prstGeom prst="rect">
            <a:avLst/>
          </a:prstGeom>
        </p:spPr>
      </p:pic>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pic>
        <p:nvPicPr>
          <p:cNvPr id="5" name="Content Placeholder 4">
            <a:extLst>
              <a:ext uri="{FF2B5EF4-FFF2-40B4-BE49-F238E27FC236}">
                <a16:creationId xmlns:a16="http://schemas.microsoft.com/office/drawing/2014/main" id="{01B32418-E5D0-0844-920B-E4903E45D983}"/>
              </a:ext>
            </a:extLst>
          </p:cNvPr>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388411" y="1295910"/>
            <a:ext cx="11414125" cy="1568813"/>
          </a:xfrm>
        </p:spPr>
      </p:pic>
      <p:pic>
        <p:nvPicPr>
          <p:cNvPr id="7" name="Picture 6">
            <a:extLst>
              <a:ext uri="{FF2B5EF4-FFF2-40B4-BE49-F238E27FC236}">
                <a16:creationId xmlns:a16="http://schemas.microsoft.com/office/drawing/2014/main" id="{C4B0B2DC-2FFA-004B-BE43-87F906315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613" y="3146319"/>
            <a:ext cx="4261070" cy="2198947"/>
          </a:xfrm>
          <a:prstGeom prst="rect">
            <a:avLst/>
          </a:prstGeom>
        </p:spPr>
      </p:pic>
      <p:sp>
        <p:nvSpPr>
          <p:cNvPr id="9" name="Google Shape;705;p32">
            <a:extLst>
              <a:ext uri="{FF2B5EF4-FFF2-40B4-BE49-F238E27FC236}">
                <a16:creationId xmlns:a16="http://schemas.microsoft.com/office/drawing/2014/main" id="{35D6E5EB-5E4D-C14B-82B1-76DC76DB466D}"/>
              </a:ext>
            </a:extLst>
          </p:cNvPr>
          <p:cNvSpPr txBox="1"/>
          <p:nvPr/>
        </p:nvSpPr>
        <p:spPr>
          <a:xfrm flipH="1">
            <a:off x="388411" y="928801"/>
            <a:ext cx="7305306" cy="26010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US" sz="1600" dirty="0">
                <a:solidFill>
                  <a:schemeClr val="dk1"/>
                </a:solidFill>
                <a:latin typeface="Poppins Light" pitchFamily="2" charset="77"/>
                <a:ea typeface="Source Code Pro Black"/>
                <a:cs typeface="Poppins Light" pitchFamily="2" charset="77"/>
                <a:sym typeface="Source Code Pro Black"/>
              </a:rPr>
              <a:t>F</a:t>
            </a:r>
            <a:r>
              <a:rPr lang="en" sz="1600" dirty="0">
                <a:solidFill>
                  <a:schemeClr val="dk1"/>
                </a:solidFill>
                <a:latin typeface="Poppins Light" pitchFamily="2" charset="77"/>
                <a:ea typeface="Source Code Pro Black"/>
                <a:cs typeface="Poppins Light" pitchFamily="2" charset="77"/>
                <a:sym typeface="Source Code Pro Black"/>
              </a:rPr>
              <a:t>or each model we calculated the RMSE of each building for each N</a:t>
            </a:r>
            <a:endParaRPr sz="1600" dirty="0">
              <a:solidFill>
                <a:schemeClr val="dk1"/>
              </a:solidFill>
              <a:latin typeface="Poppins Light" pitchFamily="2" charset="77"/>
              <a:ea typeface="Source Code Pro Black"/>
              <a:cs typeface="Poppins Light" pitchFamily="2" charset="77"/>
              <a:sym typeface="Source Code Pro Black"/>
            </a:endParaRPr>
          </a:p>
        </p:txBody>
      </p:sp>
      <p:sp>
        <p:nvSpPr>
          <p:cNvPr id="10" name="Google Shape;705;p32">
            <a:extLst>
              <a:ext uri="{FF2B5EF4-FFF2-40B4-BE49-F238E27FC236}">
                <a16:creationId xmlns:a16="http://schemas.microsoft.com/office/drawing/2014/main" id="{5D191F0B-3A8C-8444-97FB-8FBE23FEC894}"/>
              </a:ext>
            </a:extLst>
          </p:cNvPr>
          <p:cNvSpPr txBox="1"/>
          <p:nvPr/>
        </p:nvSpPr>
        <p:spPr>
          <a:xfrm flipH="1">
            <a:off x="7100613" y="5363792"/>
            <a:ext cx="4498283" cy="698471"/>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find</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building </a:t>
            </a:r>
            <a:r>
              <a:rPr lang="it-IT" sz="1600" dirty="0" err="1">
                <a:solidFill>
                  <a:schemeClr val="dk1"/>
                </a:solidFill>
                <a:latin typeface="Poppins Light" pitchFamily="2" charset="77"/>
                <a:ea typeface="Source Code Pro Black"/>
                <a:cs typeface="Poppins Light" pitchFamily="2" charset="77"/>
                <a:sym typeface="Source Code Pro Black"/>
              </a:rPr>
              <a:t>where</a:t>
            </a:r>
            <a:r>
              <a:rPr lang="it-IT" sz="1600" dirty="0">
                <a:solidFill>
                  <a:schemeClr val="dk1"/>
                </a:solidFill>
                <a:latin typeface="Poppins Light" pitchFamily="2" charset="77"/>
                <a:ea typeface="Source Code Pro Black"/>
                <a:cs typeface="Poppins Light" pitchFamily="2" charset="77"/>
                <a:sym typeface="Source Code Pro Black"/>
              </a:rPr>
              <a:t> the </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is</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located</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If</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){1} else{0}</a:t>
            </a:r>
            <a:endParaRPr sz="1600" dirty="0">
              <a:solidFill>
                <a:schemeClr val="dk1"/>
              </a:solidFill>
              <a:latin typeface="Poppins Light" pitchFamily="2" charset="77"/>
              <a:ea typeface="Source Code Pro Black"/>
              <a:cs typeface="Poppins Light" pitchFamily="2" charset="77"/>
              <a:sym typeface="Source Code Pro Black"/>
            </a:endParaRPr>
          </a:p>
        </p:txBody>
      </p:sp>
      <p:grpSp>
        <p:nvGrpSpPr>
          <p:cNvPr id="12" name="Google Shape;804;p40">
            <a:extLst>
              <a:ext uri="{FF2B5EF4-FFF2-40B4-BE49-F238E27FC236}">
                <a16:creationId xmlns:a16="http://schemas.microsoft.com/office/drawing/2014/main" id="{16F330DA-91AE-C746-AD78-5763A9AF2424}"/>
              </a:ext>
            </a:extLst>
          </p:cNvPr>
          <p:cNvGrpSpPr/>
          <p:nvPr/>
        </p:nvGrpSpPr>
        <p:grpSpPr>
          <a:xfrm rot="13343805">
            <a:off x="7485069" y="854358"/>
            <a:ext cx="782148" cy="399197"/>
            <a:chOff x="2467225" y="2500013"/>
            <a:chExt cx="261325" cy="96525"/>
          </a:xfrm>
          <a:solidFill>
            <a:schemeClr val="tx1">
              <a:lumMod val="50000"/>
              <a:lumOff val="50000"/>
            </a:schemeClr>
          </a:solidFill>
        </p:grpSpPr>
        <p:sp>
          <p:nvSpPr>
            <p:cNvPr id="13" name="Google Shape;805;p40">
              <a:extLst>
                <a:ext uri="{FF2B5EF4-FFF2-40B4-BE49-F238E27FC236}">
                  <a16:creationId xmlns:a16="http://schemas.microsoft.com/office/drawing/2014/main" id="{6FD091D8-35C9-2C41-8CB3-FF207F3669FC}"/>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4" name="Google Shape;806;p40">
              <a:extLst>
                <a:ext uri="{FF2B5EF4-FFF2-40B4-BE49-F238E27FC236}">
                  <a16:creationId xmlns:a16="http://schemas.microsoft.com/office/drawing/2014/main" id="{B071AF5F-817D-7C43-84BA-74866EB555D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5" name="Google Shape;804;p40">
            <a:extLst>
              <a:ext uri="{FF2B5EF4-FFF2-40B4-BE49-F238E27FC236}">
                <a16:creationId xmlns:a16="http://schemas.microsoft.com/office/drawing/2014/main" id="{E62573A0-10E4-8A4B-8A27-E3142C611602}"/>
              </a:ext>
            </a:extLst>
          </p:cNvPr>
          <p:cNvGrpSpPr/>
          <p:nvPr/>
        </p:nvGrpSpPr>
        <p:grpSpPr>
          <a:xfrm rot="20139977">
            <a:off x="5521663" y="3115138"/>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DD6DB6BC-2859-D84D-92FC-FCF17106252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13208A3A-726E-4D4D-9F74-80F1ABA4EDB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8" name="Google Shape;804;p40">
            <a:extLst>
              <a:ext uri="{FF2B5EF4-FFF2-40B4-BE49-F238E27FC236}">
                <a16:creationId xmlns:a16="http://schemas.microsoft.com/office/drawing/2014/main" id="{1BA36287-F89E-5C46-B079-44CB4E158B5A}"/>
              </a:ext>
            </a:extLst>
          </p:cNvPr>
          <p:cNvGrpSpPr/>
          <p:nvPr/>
        </p:nvGrpSpPr>
        <p:grpSpPr>
          <a:xfrm rot="13289328">
            <a:off x="5584815" y="4920955"/>
            <a:ext cx="1337283" cy="399197"/>
            <a:chOff x="2467225" y="2500013"/>
            <a:chExt cx="261325" cy="96525"/>
          </a:xfrm>
          <a:solidFill>
            <a:schemeClr val="tx1">
              <a:lumMod val="50000"/>
              <a:lumOff val="50000"/>
            </a:schemeClr>
          </a:solidFill>
        </p:grpSpPr>
        <p:sp>
          <p:nvSpPr>
            <p:cNvPr id="19" name="Google Shape;805;p40">
              <a:extLst>
                <a:ext uri="{FF2B5EF4-FFF2-40B4-BE49-F238E27FC236}">
                  <a16:creationId xmlns:a16="http://schemas.microsoft.com/office/drawing/2014/main" id="{7A15643B-F44C-B149-80C5-C76281F8FEF7}"/>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0" name="Google Shape;806;p40">
              <a:extLst>
                <a:ext uri="{FF2B5EF4-FFF2-40B4-BE49-F238E27FC236}">
                  <a16:creationId xmlns:a16="http://schemas.microsoft.com/office/drawing/2014/main" id="{7817CC46-FA1D-534A-8AD1-EDCDD255B7AB}"/>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004818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597E-06D1-5247-85B7-3CA23B32301A}"/>
              </a:ext>
            </a:extLst>
          </p:cNvPr>
          <p:cNvSpPr>
            <a:spLocks noGrp="1"/>
          </p:cNvSpPr>
          <p:nvPr>
            <p:ph type="title"/>
          </p:nvPr>
        </p:nvSpPr>
        <p:spPr/>
        <p:txBody>
          <a:bodyPr/>
          <a:lstStyle/>
          <a:p>
            <a:r>
              <a:rPr lang="en-GB" dirty="0"/>
              <a:t>Models Comparison on RMSE varying N</a:t>
            </a:r>
          </a:p>
        </p:txBody>
      </p:sp>
      <p:sp>
        <p:nvSpPr>
          <p:cNvPr id="9" name="Google Shape;705;p32">
            <a:extLst>
              <a:ext uri="{FF2B5EF4-FFF2-40B4-BE49-F238E27FC236}">
                <a16:creationId xmlns:a16="http://schemas.microsoft.com/office/drawing/2014/main" id="{35D6E5EB-5E4D-C14B-82B1-76DC76DB466D}"/>
              </a:ext>
            </a:extLst>
          </p:cNvPr>
          <p:cNvSpPr txBox="1"/>
          <p:nvPr/>
        </p:nvSpPr>
        <p:spPr>
          <a:xfrm flipH="1">
            <a:off x="443890" y="809947"/>
            <a:ext cx="3037961" cy="2094134"/>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it-IT" sz="1600" dirty="0" err="1">
                <a:solidFill>
                  <a:schemeClr val="dk1"/>
                </a:solidFill>
                <a:latin typeface="Poppins Light" pitchFamily="2" charset="77"/>
                <a:ea typeface="Source Code Pro Black"/>
                <a:cs typeface="Poppins Light" pitchFamily="2" charset="77"/>
                <a:sym typeface="Source Code Pro Black"/>
              </a:rPr>
              <a:t>We</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count</a:t>
            </a:r>
            <a:r>
              <a:rPr lang="it-IT" sz="1600" dirty="0">
                <a:solidFill>
                  <a:schemeClr val="dk1"/>
                </a:solidFill>
                <a:latin typeface="Poppins Light" pitchFamily="2" charset="77"/>
                <a:ea typeface="Source Code Pro Black"/>
                <a:cs typeface="Poppins Light" pitchFamily="2" charset="77"/>
                <a:sym typeface="Source Code Pro Black"/>
              </a:rPr>
              <a:t> for </a:t>
            </a:r>
            <a:r>
              <a:rPr lang="it-IT" sz="1600" dirty="0" err="1">
                <a:solidFill>
                  <a:schemeClr val="dk1"/>
                </a:solidFill>
                <a:latin typeface="Poppins Light" pitchFamily="2" charset="77"/>
                <a:ea typeface="Source Code Pro Black"/>
                <a:cs typeface="Poppins Light" pitchFamily="2" charset="77"/>
                <a:sym typeface="Source Code Pro Black"/>
              </a:rPr>
              <a:t>each</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how</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many</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max</a:t>
            </a:r>
            <a:r>
              <a:rPr lang="it-IT" sz="1600" dirty="0">
                <a:solidFill>
                  <a:schemeClr val="dk1"/>
                </a:solidFill>
                <a:latin typeface="Poppins Light" pitchFamily="2" charset="77"/>
                <a:ea typeface="Source Code Pro Black"/>
                <a:cs typeface="Poppins Light" pitchFamily="2" charset="77"/>
                <a:sym typeface="Source Code Pro Black"/>
              </a:rPr>
              <a:t>/</a:t>
            </a:r>
            <a:r>
              <a:rPr lang="it-IT" sz="1600" dirty="0" err="1">
                <a:solidFill>
                  <a:schemeClr val="dk1"/>
                </a:solidFill>
                <a:latin typeface="Poppins Light" pitchFamily="2" charset="77"/>
                <a:ea typeface="Source Code Pro Black"/>
                <a:cs typeface="Poppins Light" pitchFamily="2" charset="77"/>
                <a:sym typeface="Source Code Pro Black"/>
              </a:rPr>
              <a:t>min</a:t>
            </a:r>
            <a:r>
              <a:rPr lang="it-IT" sz="1600" dirty="0">
                <a:solidFill>
                  <a:schemeClr val="dk1"/>
                </a:solidFill>
                <a:latin typeface="Poppins Light" pitchFamily="2" charset="77"/>
                <a:ea typeface="Source Code Pro Black"/>
                <a:cs typeface="Poppins Light" pitchFamily="2" charset="77"/>
                <a:sym typeface="Source Code Pro Black"/>
              </a:rPr>
              <a:t> are </a:t>
            </a:r>
            <a:r>
              <a:rPr lang="it-IT" sz="1600" dirty="0" err="1">
                <a:solidFill>
                  <a:schemeClr val="dk1"/>
                </a:solidFill>
                <a:latin typeface="Poppins Light" pitchFamily="2" charset="77"/>
                <a:ea typeface="Source Code Pro Black"/>
                <a:cs typeface="Poppins Light" pitchFamily="2" charset="77"/>
                <a:sym typeface="Source Code Pro Black"/>
              </a:rPr>
              <a:t>there</a:t>
            </a:r>
            <a:r>
              <a:rPr lang="it-IT" sz="1600" dirty="0">
                <a:solidFill>
                  <a:schemeClr val="dk1"/>
                </a:solidFill>
                <a:latin typeface="Poppins Light" pitchFamily="2" charset="77"/>
                <a:ea typeface="Source Code Pro Black"/>
                <a:cs typeface="Poppins Light" pitchFamily="2" charset="77"/>
                <a:sym typeface="Source Code Pro Black"/>
              </a:rPr>
              <a:t> and </a:t>
            </a:r>
            <a:r>
              <a:rPr lang="it-IT" sz="1600" dirty="0" err="1">
                <a:solidFill>
                  <a:schemeClr val="dk1"/>
                </a:solidFill>
                <a:latin typeface="Poppins Light" pitchFamily="2" charset="77"/>
                <a:ea typeface="Source Code Pro Black"/>
                <a:cs typeface="Poppins Light" pitchFamily="2" charset="77"/>
                <a:sym typeface="Source Code Pro Black"/>
              </a:rPr>
              <a:t>then</a:t>
            </a:r>
            <a:r>
              <a:rPr lang="it-IT" sz="1600" dirty="0">
                <a:solidFill>
                  <a:schemeClr val="dk1"/>
                </a:solidFill>
                <a:latin typeface="Poppins Light" pitchFamily="2" charset="77"/>
                <a:ea typeface="Source Code Pro Black"/>
                <a:cs typeface="Poppins Light" pitchFamily="2" charset="77"/>
                <a:sym typeface="Source Code Pro Black"/>
              </a:rPr>
              <a:t> </a:t>
            </a:r>
            <a:r>
              <a:rPr lang="it-IT" sz="1600" dirty="0" err="1">
                <a:solidFill>
                  <a:schemeClr val="dk1"/>
                </a:solidFill>
                <a:latin typeface="Poppins Light" pitchFamily="2" charset="77"/>
                <a:ea typeface="Source Code Pro Black"/>
                <a:cs typeface="Poppins Light" pitchFamily="2" charset="77"/>
                <a:sym typeface="Source Code Pro Black"/>
              </a:rPr>
              <a:t>calculate</a:t>
            </a:r>
            <a:r>
              <a:rPr lang="it-IT" sz="1600" dirty="0">
                <a:solidFill>
                  <a:schemeClr val="dk1"/>
                </a:solidFill>
                <a:latin typeface="Poppins Light" pitchFamily="2" charset="77"/>
                <a:ea typeface="Source Code Pro Black"/>
                <a:cs typeface="Poppins Light" pitchFamily="2" charset="77"/>
                <a:sym typeface="Source Code Pro Black"/>
              </a:rPr>
              <a:t> the cumulative</a:t>
            </a:r>
            <a:endParaRPr sz="1600" dirty="0">
              <a:solidFill>
                <a:schemeClr val="dk1"/>
              </a:solidFill>
              <a:latin typeface="Poppins Light" pitchFamily="2" charset="77"/>
              <a:ea typeface="Source Code Pro Black"/>
              <a:cs typeface="Poppins Light" pitchFamily="2" charset="77"/>
              <a:sym typeface="Source Code Pro Black"/>
            </a:endParaRPr>
          </a:p>
        </p:txBody>
      </p:sp>
      <p:pic>
        <p:nvPicPr>
          <p:cNvPr id="8" name="Content Placeholder 7">
            <a:extLst>
              <a:ext uri="{FF2B5EF4-FFF2-40B4-BE49-F238E27FC236}">
                <a16:creationId xmlns:a16="http://schemas.microsoft.com/office/drawing/2014/main" id="{5AA8CE2C-08C9-184E-85A0-87E83322DD1E}"/>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3668111" y="960221"/>
            <a:ext cx="4498283" cy="1730109"/>
          </a:xfrm>
        </p:spPr>
      </p:pic>
      <p:pic>
        <p:nvPicPr>
          <p:cNvPr id="13" name="Picture 12">
            <a:extLst>
              <a:ext uri="{FF2B5EF4-FFF2-40B4-BE49-F238E27FC236}">
                <a16:creationId xmlns:a16="http://schemas.microsoft.com/office/drawing/2014/main" id="{420438AE-F9A2-FD4F-8BA1-D1A72A7C18D9}"/>
              </a:ext>
            </a:extLst>
          </p:cNvPr>
          <p:cNvPicPr>
            <a:picLocks noChangeAspect="1"/>
          </p:cNvPicPr>
          <p:nvPr/>
        </p:nvPicPr>
        <p:blipFill>
          <a:blip r:embed="rId3"/>
          <a:stretch>
            <a:fillRect/>
          </a:stretch>
        </p:blipFill>
        <p:spPr>
          <a:xfrm>
            <a:off x="388411" y="2904081"/>
            <a:ext cx="5747058" cy="3351719"/>
          </a:xfrm>
          <a:prstGeom prst="rect">
            <a:avLst/>
          </a:prstGeom>
        </p:spPr>
      </p:pic>
      <p:pic>
        <p:nvPicPr>
          <p:cNvPr id="14" name="Picture 13">
            <a:extLst>
              <a:ext uri="{FF2B5EF4-FFF2-40B4-BE49-F238E27FC236}">
                <a16:creationId xmlns:a16="http://schemas.microsoft.com/office/drawing/2014/main" id="{B20DA494-8F5D-0D44-A15B-BB275A126E91}"/>
              </a:ext>
            </a:extLst>
          </p:cNvPr>
          <p:cNvPicPr>
            <a:picLocks noChangeAspect="1"/>
          </p:cNvPicPr>
          <p:nvPr/>
        </p:nvPicPr>
        <p:blipFill>
          <a:blip r:embed="rId4"/>
          <a:stretch>
            <a:fillRect/>
          </a:stretch>
        </p:blipFill>
        <p:spPr>
          <a:xfrm>
            <a:off x="6135469" y="2904081"/>
            <a:ext cx="5747058" cy="3351719"/>
          </a:xfrm>
          <a:prstGeom prst="rect">
            <a:avLst/>
          </a:prstGeom>
        </p:spPr>
      </p:pic>
      <p:grpSp>
        <p:nvGrpSpPr>
          <p:cNvPr id="15" name="Google Shape;804;p40">
            <a:extLst>
              <a:ext uri="{FF2B5EF4-FFF2-40B4-BE49-F238E27FC236}">
                <a16:creationId xmlns:a16="http://schemas.microsoft.com/office/drawing/2014/main" id="{E36F2DD3-E2AA-204E-BDCE-7CD3D64577A9}"/>
              </a:ext>
            </a:extLst>
          </p:cNvPr>
          <p:cNvGrpSpPr/>
          <p:nvPr/>
        </p:nvGrpSpPr>
        <p:grpSpPr>
          <a:xfrm rot="11489458">
            <a:off x="2760909" y="1110406"/>
            <a:ext cx="782148" cy="399197"/>
            <a:chOff x="2467225" y="2500013"/>
            <a:chExt cx="261325" cy="96525"/>
          </a:xfrm>
          <a:solidFill>
            <a:schemeClr val="tx1">
              <a:lumMod val="50000"/>
              <a:lumOff val="50000"/>
            </a:schemeClr>
          </a:solidFill>
        </p:grpSpPr>
        <p:sp>
          <p:nvSpPr>
            <p:cNvPr id="16" name="Google Shape;805;p40">
              <a:extLst>
                <a:ext uri="{FF2B5EF4-FFF2-40B4-BE49-F238E27FC236}">
                  <a16:creationId xmlns:a16="http://schemas.microsoft.com/office/drawing/2014/main" id="{BE190F82-635A-6D4C-A9E5-AF227E3823CE}"/>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 name="Google Shape;806;p40">
              <a:extLst>
                <a:ext uri="{FF2B5EF4-FFF2-40B4-BE49-F238E27FC236}">
                  <a16:creationId xmlns:a16="http://schemas.microsoft.com/office/drawing/2014/main" id="{4EAB9C0D-020E-7F4D-BB77-39DC36D90CF9}"/>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cxnSp>
        <p:nvCxnSpPr>
          <p:cNvPr id="19" name="Straight Connector 18">
            <a:extLst>
              <a:ext uri="{FF2B5EF4-FFF2-40B4-BE49-F238E27FC236}">
                <a16:creationId xmlns:a16="http://schemas.microsoft.com/office/drawing/2014/main" id="{62216B40-F6C0-D045-BA57-AB111D5E8A94}"/>
              </a:ext>
            </a:extLst>
          </p:cNvPr>
          <p:cNvCxnSpPr>
            <a:cxnSpLocks/>
          </p:cNvCxnSpPr>
          <p:nvPr/>
        </p:nvCxnSpPr>
        <p:spPr>
          <a:xfrm>
            <a:off x="2729499" y="3163613"/>
            <a:ext cx="0" cy="2837794"/>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E8AEB193-45F1-EA42-AAA7-30FF47E9A571}"/>
              </a:ext>
            </a:extLst>
          </p:cNvPr>
          <p:cNvSpPr txBox="1"/>
          <p:nvPr/>
        </p:nvSpPr>
        <p:spPr>
          <a:xfrm>
            <a:off x="9544050" y="1476375"/>
            <a:ext cx="2204060" cy="584775"/>
          </a:xfrm>
          <a:prstGeom prst="rect">
            <a:avLst/>
          </a:prstGeom>
        </p:spPr>
        <p:txBody>
          <a:bodyPr wrap="square" rtlCol="0">
            <a:spAutoFit/>
          </a:bodyPr>
          <a:lstStyle/>
          <a:p>
            <a:pPr algn="l"/>
            <a:r>
              <a:rPr lang="en-GB" sz="1600" dirty="0">
                <a:solidFill>
                  <a:schemeClr val="bg2">
                    <a:lumMod val="50000"/>
                  </a:schemeClr>
                </a:solidFill>
              </a:rPr>
              <a:t>Look Only for basic methods</a:t>
            </a:r>
          </a:p>
        </p:txBody>
      </p:sp>
    </p:spTree>
    <p:extLst>
      <p:ext uri="{BB962C8B-B14F-4D97-AF65-F5344CB8AC3E}">
        <p14:creationId xmlns:p14="http://schemas.microsoft.com/office/powerpoint/2010/main" val="3504463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spTree>
    <p:extLst>
      <p:ext uri="{BB962C8B-B14F-4D97-AF65-F5344CB8AC3E}">
        <p14:creationId xmlns:p14="http://schemas.microsoft.com/office/powerpoint/2010/main" val="249979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96" name="Rectangle 95">
            <a:extLst>
              <a:ext uri="{FF2B5EF4-FFF2-40B4-BE49-F238E27FC236}">
                <a16:creationId xmlns:a16="http://schemas.microsoft.com/office/drawing/2014/main" id="{D5DF84EA-D6E6-314C-AD80-2ADEF5E8E86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Tree>
    <p:extLst>
      <p:ext uri="{BB962C8B-B14F-4D97-AF65-F5344CB8AC3E}">
        <p14:creationId xmlns:p14="http://schemas.microsoft.com/office/powerpoint/2010/main" val="358724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264" name="Google Shape;804;p40">
            <a:extLst>
              <a:ext uri="{FF2B5EF4-FFF2-40B4-BE49-F238E27FC236}">
                <a16:creationId xmlns:a16="http://schemas.microsoft.com/office/drawing/2014/main" id="{27CAB0DB-33AE-FA48-BD10-240E6E0443E4}"/>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265" name="Google Shape;805;p40">
              <a:extLst>
                <a:ext uri="{FF2B5EF4-FFF2-40B4-BE49-F238E27FC236}">
                  <a16:creationId xmlns:a16="http://schemas.microsoft.com/office/drawing/2014/main" id="{866D75F4-5BBC-6742-AC9F-75CB6D63B281}"/>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66" name="Google Shape;806;p40">
              <a:extLst>
                <a:ext uri="{FF2B5EF4-FFF2-40B4-BE49-F238E27FC236}">
                  <a16:creationId xmlns:a16="http://schemas.microsoft.com/office/drawing/2014/main" id="{9670B664-906A-6247-B8A5-3FED99807843}"/>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70" name="Rectangle 269">
            <a:extLst>
              <a:ext uri="{FF2B5EF4-FFF2-40B4-BE49-F238E27FC236}">
                <a16:creationId xmlns:a16="http://schemas.microsoft.com/office/drawing/2014/main" id="{6A9C423E-CF5B-E548-BD6E-1F2E2A69CDDA}"/>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sp>
        <p:nvSpPr>
          <p:cNvPr id="271" name="Rectangle 270">
            <a:extLst>
              <a:ext uri="{FF2B5EF4-FFF2-40B4-BE49-F238E27FC236}">
                <a16:creationId xmlns:a16="http://schemas.microsoft.com/office/drawing/2014/main" id="{97FEE5C3-3F2F-F945-8D9E-9D9021B1312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grpSp>
        <p:nvGrpSpPr>
          <p:cNvPr id="272" name="Google Shape;810;p40">
            <a:extLst>
              <a:ext uri="{FF2B5EF4-FFF2-40B4-BE49-F238E27FC236}">
                <a16:creationId xmlns:a16="http://schemas.microsoft.com/office/drawing/2014/main" id="{3C09006A-9CC7-7A43-91DF-112972C4D3A1}"/>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273" name="Google Shape;811;p40">
              <a:extLst>
                <a:ext uri="{FF2B5EF4-FFF2-40B4-BE49-F238E27FC236}">
                  <a16:creationId xmlns:a16="http://schemas.microsoft.com/office/drawing/2014/main" id="{143A42AE-C672-0844-AF43-E78A1C44479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74" name="Google Shape;812;p40">
              <a:extLst>
                <a:ext uri="{FF2B5EF4-FFF2-40B4-BE49-F238E27FC236}">
                  <a16:creationId xmlns:a16="http://schemas.microsoft.com/office/drawing/2014/main" id="{83980628-D7BA-E14B-B79B-3A741AE45382}"/>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280" name="Google Shape;804;p40">
            <a:extLst>
              <a:ext uri="{FF2B5EF4-FFF2-40B4-BE49-F238E27FC236}">
                <a16:creationId xmlns:a16="http://schemas.microsoft.com/office/drawing/2014/main" id="{EC0D9759-28AA-5947-87D8-A50136C6C447}"/>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281" name="Google Shape;805;p40">
              <a:extLst>
                <a:ext uri="{FF2B5EF4-FFF2-40B4-BE49-F238E27FC236}">
                  <a16:creationId xmlns:a16="http://schemas.microsoft.com/office/drawing/2014/main" id="{745D8BDD-58E2-CB4F-BA81-222286325AE6}"/>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282" name="Google Shape;806;p40">
              <a:extLst>
                <a:ext uri="{FF2B5EF4-FFF2-40B4-BE49-F238E27FC236}">
                  <a16:creationId xmlns:a16="http://schemas.microsoft.com/office/drawing/2014/main" id="{CB93512A-54EA-1146-A6F1-C81BC52CDFA1}"/>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83" name="Rectangle 282">
            <a:extLst>
              <a:ext uri="{FF2B5EF4-FFF2-40B4-BE49-F238E27FC236}">
                <a16:creationId xmlns:a16="http://schemas.microsoft.com/office/drawing/2014/main" id="{4D55B5C4-4E29-6C4E-8382-707858F95CBA}"/>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18883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Google Shape;3469;p41">
            <a:extLst>
              <a:ext uri="{FF2B5EF4-FFF2-40B4-BE49-F238E27FC236}">
                <a16:creationId xmlns:a16="http://schemas.microsoft.com/office/drawing/2014/main" id="{61C0444E-9E10-B248-8DFE-8039CBF0FD2D}"/>
              </a:ext>
            </a:extLst>
          </p:cNvPr>
          <p:cNvSpPr/>
          <p:nvPr/>
        </p:nvSpPr>
        <p:spPr>
          <a:xfrm>
            <a:off x="8360574" y="4255202"/>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470;p41">
            <a:extLst>
              <a:ext uri="{FF2B5EF4-FFF2-40B4-BE49-F238E27FC236}">
                <a16:creationId xmlns:a16="http://schemas.microsoft.com/office/drawing/2014/main" id="{A4C7C994-4DCD-AA42-A2F0-1007E6354C1A}"/>
              </a:ext>
            </a:extLst>
          </p:cNvPr>
          <p:cNvSpPr/>
          <p:nvPr/>
        </p:nvSpPr>
        <p:spPr>
          <a:xfrm>
            <a:off x="7562412" y="5474956"/>
            <a:ext cx="13529" cy="13572"/>
          </a:xfrm>
          <a:custGeom>
            <a:avLst/>
            <a:gdLst/>
            <a:ahLst/>
            <a:cxnLst/>
            <a:rect l="l" t="t" r="r" b="b"/>
            <a:pathLst>
              <a:path w="319" h="320" extrusionOk="0">
                <a:moveTo>
                  <a:pt x="0" y="1"/>
                </a:moveTo>
                <a:lnTo>
                  <a:pt x="0"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471;p41">
            <a:extLst>
              <a:ext uri="{FF2B5EF4-FFF2-40B4-BE49-F238E27FC236}">
                <a16:creationId xmlns:a16="http://schemas.microsoft.com/office/drawing/2014/main" id="{311520D6-97B7-5343-B2BA-4696ADB2308D}"/>
              </a:ext>
            </a:extLst>
          </p:cNvPr>
          <p:cNvSpPr/>
          <p:nvPr/>
        </p:nvSpPr>
        <p:spPr>
          <a:xfrm>
            <a:off x="6765736" y="3848632"/>
            <a:ext cx="13572" cy="13572"/>
          </a:xfrm>
          <a:custGeom>
            <a:avLst/>
            <a:gdLst/>
            <a:ahLst/>
            <a:cxnLst/>
            <a:rect l="l" t="t" r="r" b="b"/>
            <a:pathLst>
              <a:path w="320" h="320"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472;p41">
            <a:extLst>
              <a:ext uri="{FF2B5EF4-FFF2-40B4-BE49-F238E27FC236}">
                <a16:creationId xmlns:a16="http://schemas.microsoft.com/office/drawing/2014/main" id="{1212A226-46EF-F347-A473-5637E68AFFFC}"/>
              </a:ext>
            </a:extLst>
          </p:cNvPr>
          <p:cNvSpPr/>
          <p:nvPr/>
        </p:nvSpPr>
        <p:spPr>
          <a:xfrm>
            <a:off x="5570042" y="4255202"/>
            <a:ext cx="13529" cy="13572"/>
          </a:xfrm>
          <a:custGeom>
            <a:avLst/>
            <a:gdLst/>
            <a:ahLst/>
            <a:cxnLst/>
            <a:rect l="l" t="t" r="r" b="b"/>
            <a:pathLst>
              <a:path w="319" h="320" extrusionOk="0">
                <a:moveTo>
                  <a:pt x="0" y="1"/>
                </a:moveTo>
                <a:lnTo>
                  <a:pt x="0" y="319"/>
                </a:lnTo>
                <a:lnTo>
                  <a:pt x="318" y="319"/>
                </a:lnTo>
                <a:lnTo>
                  <a:pt x="318"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473;p41">
            <a:extLst>
              <a:ext uri="{FF2B5EF4-FFF2-40B4-BE49-F238E27FC236}">
                <a16:creationId xmlns:a16="http://schemas.microsoft.com/office/drawing/2014/main" id="{EBED8736-3FEB-3848-A2D1-18D70D5A03AD}"/>
              </a:ext>
            </a:extLst>
          </p:cNvPr>
          <p:cNvSpPr/>
          <p:nvPr/>
        </p:nvSpPr>
        <p:spPr>
          <a:xfrm>
            <a:off x="4773366" y="5068385"/>
            <a:ext cx="13529" cy="13529"/>
          </a:xfrm>
          <a:custGeom>
            <a:avLst/>
            <a:gdLst/>
            <a:ahLst/>
            <a:cxnLst/>
            <a:rect l="l" t="t" r="r" b="b"/>
            <a:pathLst>
              <a:path w="319" h="319" extrusionOk="0">
                <a:moveTo>
                  <a:pt x="1" y="1"/>
                </a:moveTo>
                <a:lnTo>
                  <a:pt x="1" y="319"/>
                </a:lnTo>
                <a:lnTo>
                  <a:pt x="319" y="319"/>
                </a:lnTo>
                <a:lnTo>
                  <a:pt x="319" y="1"/>
                </a:lnTo>
                <a:close/>
              </a:path>
            </a:pathLst>
          </a:custGeom>
          <a:solidFill>
            <a:srgbClr val="D5D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41" name="Google Shape;3508;p41">
            <a:extLst>
              <a:ext uri="{FF2B5EF4-FFF2-40B4-BE49-F238E27FC236}">
                <a16:creationId xmlns:a16="http://schemas.microsoft.com/office/drawing/2014/main" id="{8E617C2B-305A-1948-8ADE-60FBBCEA2B3A}"/>
              </a:ext>
            </a:extLst>
          </p:cNvPr>
          <p:cNvCxnSpPr>
            <a:cxnSpLocks/>
          </p:cNvCxnSpPr>
          <p:nvPr/>
        </p:nvCxnSpPr>
        <p:spPr>
          <a:xfrm flipV="1">
            <a:off x="3836662" y="5725125"/>
            <a:ext cx="198097" cy="98536"/>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3509;p41">
            <a:extLst>
              <a:ext uri="{FF2B5EF4-FFF2-40B4-BE49-F238E27FC236}">
                <a16:creationId xmlns:a16="http://schemas.microsoft.com/office/drawing/2014/main" id="{B30AB4C3-65B0-6C43-AEED-EC13EBD66E3A}"/>
              </a:ext>
            </a:extLst>
          </p:cNvPr>
          <p:cNvCxnSpPr>
            <a:cxnSpLocks/>
          </p:cNvCxnSpPr>
          <p:nvPr/>
        </p:nvCxnSpPr>
        <p:spPr>
          <a:xfrm flipV="1">
            <a:off x="4279772" y="5406912"/>
            <a:ext cx="213947" cy="184038"/>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3510;p41">
            <a:extLst>
              <a:ext uri="{FF2B5EF4-FFF2-40B4-BE49-F238E27FC236}">
                <a16:creationId xmlns:a16="http://schemas.microsoft.com/office/drawing/2014/main" id="{811362C8-904C-DD47-831F-CADA79EE0F65}"/>
              </a:ext>
            </a:extLst>
          </p:cNvPr>
          <p:cNvCxnSpPr>
            <a:cxnSpLocks/>
          </p:cNvCxnSpPr>
          <p:nvPr/>
        </p:nvCxnSpPr>
        <p:spPr>
          <a:xfrm>
            <a:off x="4722184" y="5366510"/>
            <a:ext cx="181829" cy="67638"/>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511;p41">
            <a:extLst>
              <a:ext uri="{FF2B5EF4-FFF2-40B4-BE49-F238E27FC236}">
                <a16:creationId xmlns:a16="http://schemas.microsoft.com/office/drawing/2014/main" id="{103328D5-3C28-E348-AA42-32DC121034E6}"/>
              </a:ext>
            </a:extLst>
          </p:cNvPr>
          <p:cNvCxnSpPr>
            <a:cxnSpLocks/>
          </p:cNvCxnSpPr>
          <p:nvPr/>
        </p:nvCxnSpPr>
        <p:spPr>
          <a:xfrm flipV="1">
            <a:off x="5093646" y="4268774"/>
            <a:ext cx="351458" cy="1083962"/>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3512;p41">
            <a:extLst>
              <a:ext uri="{FF2B5EF4-FFF2-40B4-BE49-F238E27FC236}">
                <a16:creationId xmlns:a16="http://schemas.microsoft.com/office/drawing/2014/main" id="{05BBF7E5-1688-944F-A230-F0E5B9A47AC3}"/>
              </a:ext>
            </a:extLst>
          </p:cNvPr>
          <p:cNvCxnSpPr>
            <a:cxnSpLocks/>
          </p:cNvCxnSpPr>
          <p:nvPr/>
        </p:nvCxnSpPr>
        <p:spPr>
          <a:xfrm>
            <a:off x="5586030" y="4268774"/>
            <a:ext cx="275390" cy="1300193"/>
          </a:xfrm>
          <a:prstGeom prst="straightConnector1">
            <a:avLst/>
          </a:prstGeom>
          <a:noFill/>
          <a:ln w="9525" cap="flat" cmpd="sng">
            <a:solidFill>
              <a:schemeClr val="dk1"/>
            </a:solidFill>
            <a:prstDash val="solid"/>
            <a:round/>
            <a:headEnd type="none" w="med" len="med"/>
            <a:tailEnd type="none" w="med" len="med"/>
          </a:ln>
        </p:spPr>
      </p:cxnSp>
      <p:cxnSp>
        <p:nvCxnSpPr>
          <p:cNvPr id="46" name="Google Shape;3513;p41">
            <a:extLst>
              <a:ext uri="{FF2B5EF4-FFF2-40B4-BE49-F238E27FC236}">
                <a16:creationId xmlns:a16="http://schemas.microsoft.com/office/drawing/2014/main" id="{DE0B5BB5-1F71-A743-BF2D-569945350D2C}"/>
              </a:ext>
            </a:extLst>
          </p:cNvPr>
          <p:cNvCxnSpPr>
            <a:cxnSpLocks/>
          </p:cNvCxnSpPr>
          <p:nvPr/>
        </p:nvCxnSpPr>
        <p:spPr>
          <a:xfrm flipV="1">
            <a:off x="5995004" y="3263100"/>
            <a:ext cx="371652" cy="2305867"/>
          </a:xfrm>
          <a:prstGeom prst="straightConnector1">
            <a:avLst/>
          </a:prstGeom>
          <a:noFill/>
          <a:ln w="9525" cap="flat" cmpd="sng">
            <a:solidFill>
              <a:schemeClr val="dk1"/>
            </a:solidFill>
            <a:prstDash val="solid"/>
            <a:round/>
            <a:headEnd type="none" w="med" len="med"/>
            <a:tailEnd type="none" w="med" len="med"/>
          </a:ln>
        </p:spPr>
      </p:cxnSp>
      <p:grpSp>
        <p:nvGrpSpPr>
          <p:cNvPr id="87" name="Group 86">
            <a:extLst>
              <a:ext uri="{FF2B5EF4-FFF2-40B4-BE49-F238E27FC236}">
                <a16:creationId xmlns:a16="http://schemas.microsoft.com/office/drawing/2014/main" id="{B06528F0-56E8-FF41-9189-E5E4BB67E947}"/>
              </a:ext>
            </a:extLst>
          </p:cNvPr>
          <p:cNvGrpSpPr/>
          <p:nvPr/>
        </p:nvGrpSpPr>
        <p:grpSpPr>
          <a:xfrm>
            <a:off x="3514734" y="1976285"/>
            <a:ext cx="5736666" cy="419333"/>
            <a:chOff x="878964" y="860032"/>
            <a:chExt cx="7363814" cy="538273"/>
          </a:xfrm>
        </p:grpSpPr>
        <p:grpSp>
          <p:nvGrpSpPr>
            <p:cNvPr id="50" name="Group 49">
              <a:extLst>
                <a:ext uri="{FF2B5EF4-FFF2-40B4-BE49-F238E27FC236}">
                  <a16:creationId xmlns:a16="http://schemas.microsoft.com/office/drawing/2014/main" id="{DCB73FA3-2034-4040-B642-6789F5C9FA39}"/>
                </a:ext>
              </a:extLst>
            </p:cNvPr>
            <p:cNvGrpSpPr/>
            <p:nvPr/>
          </p:nvGrpSpPr>
          <p:grpSpPr>
            <a:xfrm>
              <a:off x="878964" y="860032"/>
              <a:ext cx="538273" cy="538273"/>
              <a:chOff x="1752673" y="495870"/>
              <a:chExt cx="538273" cy="538273"/>
            </a:xfrm>
          </p:grpSpPr>
          <p:sp>
            <p:nvSpPr>
              <p:cNvPr id="5" name="Google Shape;620;p19">
                <a:extLst>
                  <a:ext uri="{FF2B5EF4-FFF2-40B4-BE49-F238E27FC236}">
                    <a16:creationId xmlns:a16="http://schemas.microsoft.com/office/drawing/2014/main" id="{5076F74D-E0E4-F649-9FCA-2979E4E29A97}"/>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48" name="TextBox 47">
                <a:extLst>
                  <a:ext uri="{FF2B5EF4-FFF2-40B4-BE49-F238E27FC236}">
                    <a16:creationId xmlns:a16="http://schemas.microsoft.com/office/drawing/2014/main" id="{BA62B34B-0006-D845-AC25-51BD9537BFBD}"/>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51" name="Group 50">
              <a:extLst>
                <a:ext uri="{FF2B5EF4-FFF2-40B4-BE49-F238E27FC236}">
                  <a16:creationId xmlns:a16="http://schemas.microsoft.com/office/drawing/2014/main" id="{B0D03F6C-0F1A-3248-A83D-0EFE52DF94F9}"/>
                </a:ext>
              </a:extLst>
            </p:cNvPr>
            <p:cNvGrpSpPr/>
            <p:nvPr/>
          </p:nvGrpSpPr>
          <p:grpSpPr>
            <a:xfrm>
              <a:off x="1447759" y="860032"/>
              <a:ext cx="538273" cy="538273"/>
              <a:chOff x="1752673" y="495870"/>
              <a:chExt cx="538273" cy="538273"/>
            </a:xfrm>
          </p:grpSpPr>
          <p:sp>
            <p:nvSpPr>
              <p:cNvPr id="52" name="Google Shape;620;p19">
                <a:extLst>
                  <a:ext uri="{FF2B5EF4-FFF2-40B4-BE49-F238E27FC236}">
                    <a16:creationId xmlns:a16="http://schemas.microsoft.com/office/drawing/2014/main" id="{47835765-4F4C-7343-A8AB-0831D6C231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3" name="TextBox 52">
                <a:extLst>
                  <a:ext uri="{FF2B5EF4-FFF2-40B4-BE49-F238E27FC236}">
                    <a16:creationId xmlns:a16="http://schemas.microsoft.com/office/drawing/2014/main" id="{6780A414-0849-4C40-9746-7EBBF563F58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54" name="Group 53">
              <a:extLst>
                <a:ext uri="{FF2B5EF4-FFF2-40B4-BE49-F238E27FC236}">
                  <a16:creationId xmlns:a16="http://schemas.microsoft.com/office/drawing/2014/main" id="{84D31E46-B6B9-AD48-A9D3-ADAB6A131735}"/>
                </a:ext>
              </a:extLst>
            </p:cNvPr>
            <p:cNvGrpSpPr/>
            <p:nvPr/>
          </p:nvGrpSpPr>
          <p:grpSpPr>
            <a:xfrm>
              <a:off x="2016554" y="860032"/>
              <a:ext cx="538273" cy="538273"/>
              <a:chOff x="1752673" y="495870"/>
              <a:chExt cx="538273" cy="538273"/>
            </a:xfrm>
          </p:grpSpPr>
          <p:sp>
            <p:nvSpPr>
              <p:cNvPr id="55" name="Google Shape;620;p19">
                <a:extLst>
                  <a:ext uri="{FF2B5EF4-FFF2-40B4-BE49-F238E27FC236}">
                    <a16:creationId xmlns:a16="http://schemas.microsoft.com/office/drawing/2014/main" id="{21F8B2B4-A3F0-724A-AC23-F456DDDB54F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6" name="TextBox 55">
                <a:extLst>
                  <a:ext uri="{FF2B5EF4-FFF2-40B4-BE49-F238E27FC236}">
                    <a16:creationId xmlns:a16="http://schemas.microsoft.com/office/drawing/2014/main" id="{4745A537-F33C-CE44-85B3-052AC98B5B2B}"/>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57" name="Group 56">
              <a:extLst>
                <a:ext uri="{FF2B5EF4-FFF2-40B4-BE49-F238E27FC236}">
                  <a16:creationId xmlns:a16="http://schemas.microsoft.com/office/drawing/2014/main" id="{F0642736-FEEC-4542-985B-840BE5BB9F56}"/>
                </a:ext>
              </a:extLst>
            </p:cNvPr>
            <p:cNvGrpSpPr/>
            <p:nvPr/>
          </p:nvGrpSpPr>
          <p:grpSpPr>
            <a:xfrm>
              <a:off x="2585349" y="860032"/>
              <a:ext cx="538273" cy="538273"/>
              <a:chOff x="1752673" y="495870"/>
              <a:chExt cx="538273" cy="538273"/>
            </a:xfrm>
          </p:grpSpPr>
          <p:sp>
            <p:nvSpPr>
              <p:cNvPr id="58" name="Google Shape;620;p19">
                <a:extLst>
                  <a:ext uri="{FF2B5EF4-FFF2-40B4-BE49-F238E27FC236}">
                    <a16:creationId xmlns:a16="http://schemas.microsoft.com/office/drawing/2014/main" id="{F51801B9-2E36-364F-87CD-62E1A6A16868}"/>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59" name="TextBox 58">
                <a:extLst>
                  <a:ext uri="{FF2B5EF4-FFF2-40B4-BE49-F238E27FC236}">
                    <a16:creationId xmlns:a16="http://schemas.microsoft.com/office/drawing/2014/main" id="{936FF4FB-D6C0-1F46-BB9D-8295C9B85F0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60" name="Group 59">
              <a:extLst>
                <a:ext uri="{FF2B5EF4-FFF2-40B4-BE49-F238E27FC236}">
                  <a16:creationId xmlns:a16="http://schemas.microsoft.com/office/drawing/2014/main" id="{000D1B45-3958-5140-945A-F9CE466376DB}"/>
                </a:ext>
              </a:extLst>
            </p:cNvPr>
            <p:cNvGrpSpPr/>
            <p:nvPr/>
          </p:nvGrpSpPr>
          <p:grpSpPr>
            <a:xfrm>
              <a:off x="3154144" y="860032"/>
              <a:ext cx="538273" cy="538273"/>
              <a:chOff x="1752673" y="495870"/>
              <a:chExt cx="538273" cy="538273"/>
            </a:xfrm>
          </p:grpSpPr>
          <p:sp>
            <p:nvSpPr>
              <p:cNvPr id="61" name="Google Shape;620;p19">
                <a:extLst>
                  <a:ext uri="{FF2B5EF4-FFF2-40B4-BE49-F238E27FC236}">
                    <a16:creationId xmlns:a16="http://schemas.microsoft.com/office/drawing/2014/main" id="{63705E53-9828-3942-80C2-C94CA77C3902}"/>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2" name="TextBox 61">
                <a:extLst>
                  <a:ext uri="{FF2B5EF4-FFF2-40B4-BE49-F238E27FC236}">
                    <a16:creationId xmlns:a16="http://schemas.microsoft.com/office/drawing/2014/main" id="{E2A84BF6-2A0E-704B-98BF-0D74349E0394}"/>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63" name="Group 62">
              <a:extLst>
                <a:ext uri="{FF2B5EF4-FFF2-40B4-BE49-F238E27FC236}">
                  <a16:creationId xmlns:a16="http://schemas.microsoft.com/office/drawing/2014/main" id="{3CC473B6-6490-DD42-94AD-7E5B29987EAC}"/>
                </a:ext>
              </a:extLst>
            </p:cNvPr>
            <p:cNvGrpSpPr/>
            <p:nvPr/>
          </p:nvGrpSpPr>
          <p:grpSpPr>
            <a:xfrm>
              <a:off x="3722939" y="860032"/>
              <a:ext cx="538273" cy="538273"/>
              <a:chOff x="1752673" y="495870"/>
              <a:chExt cx="538273" cy="538273"/>
            </a:xfrm>
          </p:grpSpPr>
          <p:sp>
            <p:nvSpPr>
              <p:cNvPr id="64" name="Google Shape;620;p19">
                <a:extLst>
                  <a:ext uri="{FF2B5EF4-FFF2-40B4-BE49-F238E27FC236}">
                    <a16:creationId xmlns:a16="http://schemas.microsoft.com/office/drawing/2014/main" id="{5E247DBF-9BD8-9243-8915-DC2CB3BF299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5" name="TextBox 64">
                <a:extLst>
                  <a:ext uri="{FF2B5EF4-FFF2-40B4-BE49-F238E27FC236}">
                    <a16:creationId xmlns:a16="http://schemas.microsoft.com/office/drawing/2014/main" id="{A50E56CA-BFAB-0A4E-A660-749074865A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66" name="Group 65">
              <a:extLst>
                <a:ext uri="{FF2B5EF4-FFF2-40B4-BE49-F238E27FC236}">
                  <a16:creationId xmlns:a16="http://schemas.microsoft.com/office/drawing/2014/main" id="{8D7D945B-52A3-C24A-8A57-1B686FF3C8E3}"/>
                </a:ext>
              </a:extLst>
            </p:cNvPr>
            <p:cNvGrpSpPr/>
            <p:nvPr/>
          </p:nvGrpSpPr>
          <p:grpSpPr>
            <a:xfrm>
              <a:off x="4860529" y="860032"/>
              <a:ext cx="538273" cy="538273"/>
              <a:chOff x="1752673" y="495870"/>
              <a:chExt cx="538273" cy="538273"/>
            </a:xfrm>
          </p:grpSpPr>
          <p:sp>
            <p:nvSpPr>
              <p:cNvPr id="67" name="Google Shape;620;p19">
                <a:extLst>
                  <a:ext uri="{FF2B5EF4-FFF2-40B4-BE49-F238E27FC236}">
                    <a16:creationId xmlns:a16="http://schemas.microsoft.com/office/drawing/2014/main" id="{62FF369A-2E71-484F-99C0-7C88111066D4}"/>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68" name="TextBox 67">
                <a:extLst>
                  <a:ext uri="{FF2B5EF4-FFF2-40B4-BE49-F238E27FC236}">
                    <a16:creationId xmlns:a16="http://schemas.microsoft.com/office/drawing/2014/main" id="{ED3C3B3D-D567-3942-AECA-4EB7C8C71B7C}"/>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69" name="Group 68">
              <a:extLst>
                <a:ext uri="{FF2B5EF4-FFF2-40B4-BE49-F238E27FC236}">
                  <a16:creationId xmlns:a16="http://schemas.microsoft.com/office/drawing/2014/main" id="{66A50547-04EC-634B-BD91-74910BB5F339}"/>
                </a:ext>
              </a:extLst>
            </p:cNvPr>
            <p:cNvGrpSpPr/>
            <p:nvPr/>
          </p:nvGrpSpPr>
          <p:grpSpPr>
            <a:xfrm>
              <a:off x="4291734" y="860032"/>
              <a:ext cx="538273" cy="538273"/>
              <a:chOff x="1752673" y="495870"/>
              <a:chExt cx="538273" cy="538273"/>
            </a:xfrm>
          </p:grpSpPr>
          <p:sp>
            <p:nvSpPr>
              <p:cNvPr id="70" name="Google Shape;620;p19">
                <a:extLst>
                  <a:ext uri="{FF2B5EF4-FFF2-40B4-BE49-F238E27FC236}">
                    <a16:creationId xmlns:a16="http://schemas.microsoft.com/office/drawing/2014/main" id="{3BD59547-F7B7-7247-9399-EBB7E0D380F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1" name="TextBox 70">
                <a:extLst>
                  <a:ext uri="{FF2B5EF4-FFF2-40B4-BE49-F238E27FC236}">
                    <a16:creationId xmlns:a16="http://schemas.microsoft.com/office/drawing/2014/main" id="{5CD18788-B956-DE40-90B5-7A1E3B631A18}"/>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72" name="Group 71">
              <a:extLst>
                <a:ext uri="{FF2B5EF4-FFF2-40B4-BE49-F238E27FC236}">
                  <a16:creationId xmlns:a16="http://schemas.microsoft.com/office/drawing/2014/main" id="{2A30C99D-B330-B94B-A700-4E5CAF0661AF}"/>
                </a:ext>
              </a:extLst>
            </p:cNvPr>
            <p:cNvGrpSpPr/>
            <p:nvPr/>
          </p:nvGrpSpPr>
          <p:grpSpPr>
            <a:xfrm>
              <a:off x="5429324" y="860032"/>
              <a:ext cx="538273" cy="538273"/>
              <a:chOff x="1752673" y="495870"/>
              <a:chExt cx="538273" cy="538273"/>
            </a:xfrm>
          </p:grpSpPr>
          <p:sp>
            <p:nvSpPr>
              <p:cNvPr id="73" name="Google Shape;620;p19">
                <a:extLst>
                  <a:ext uri="{FF2B5EF4-FFF2-40B4-BE49-F238E27FC236}">
                    <a16:creationId xmlns:a16="http://schemas.microsoft.com/office/drawing/2014/main" id="{16D26409-5BE1-BD46-A9F0-F0D76C82672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4" name="TextBox 73">
                <a:extLst>
                  <a:ext uri="{FF2B5EF4-FFF2-40B4-BE49-F238E27FC236}">
                    <a16:creationId xmlns:a16="http://schemas.microsoft.com/office/drawing/2014/main" id="{375D2527-A7FB-DA4E-BF03-3B707D979EF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75" name="Group 74">
              <a:extLst>
                <a:ext uri="{FF2B5EF4-FFF2-40B4-BE49-F238E27FC236}">
                  <a16:creationId xmlns:a16="http://schemas.microsoft.com/office/drawing/2014/main" id="{FC22C833-7201-7D4A-8A03-745C5048EA27}"/>
                </a:ext>
              </a:extLst>
            </p:cNvPr>
            <p:cNvGrpSpPr/>
            <p:nvPr/>
          </p:nvGrpSpPr>
          <p:grpSpPr>
            <a:xfrm>
              <a:off x="5998119" y="860032"/>
              <a:ext cx="538273" cy="538273"/>
              <a:chOff x="1752673" y="495870"/>
              <a:chExt cx="538273" cy="538273"/>
            </a:xfrm>
          </p:grpSpPr>
          <p:sp>
            <p:nvSpPr>
              <p:cNvPr id="76" name="Google Shape;620;p19">
                <a:extLst>
                  <a:ext uri="{FF2B5EF4-FFF2-40B4-BE49-F238E27FC236}">
                    <a16:creationId xmlns:a16="http://schemas.microsoft.com/office/drawing/2014/main" id="{AC5EBFD7-0A43-AA41-8091-17C2C8923773}"/>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77" name="TextBox 76">
                <a:extLst>
                  <a:ext uri="{FF2B5EF4-FFF2-40B4-BE49-F238E27FC236}">
                    <a16:creationId xmlns:a16="http://schemas.microsoft.com/office/drawing/2014/main" id="{389B7C7B-BB56-844C-9CAD-5748C1286D4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78" name="Group 77">
              <a:extLst>
                <a:ext uri="{FF2B5EF4-FFF2-40B4-BE49-F238E27FC236}">
                  <a16:creationId xmlns:a16="http://schemas.microsoft.com/office/drawing/2014/main" id="{1283CBC5-2E2D-BE4F-B41B-1353C12C7DF5}"/>
                </a:ext>
              </a:extLst>
            </p:cNvPr>
            <p:cNvGrpSpPr/>
            <p:nvPr/>
          </p:nvGrpSpPr>
          <p:grpSpPr>
            <a:xfrm>
              <a:off x="6566914" y="860032"/>
              <a:ext cx="538273" cy="538273"/>
              <a:chOff x="1752673" y="495870"/>
              <a:chExt cx="538273" cy="538273"/>
            </a:xfrm>
          </p:grpSpPr>
          <p:sp>
            <p:nvSpPr>
              <p:cNvPr id="79" name="Google Shape;620;p19">
                <a:extLst>
                  <a:ext uri="{FF2B5EF4-FFF2-40B4-BE49-F238E27FC236}">
                    <a16:creationId xmlns:a16="http://schemas.microsoft.com/office/drawing/2014/main" id="{6FE87BAA-8E0E-F54B-BCAC-A0DC303DA6B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0" name="TextBox 79">
                <a:extLst>
                  <a:ext uri="{FF2B5EF4-FFF2-40B4-BE49-F238E27FC236}">
                    <a16:creationId xmlns:a16="http://schemas.microsoft.com/office/drawing/2014/main" id="{31959102-651C-9E49-83D3-FACEA0EF121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81" name="Group 80">
              <a:extLst>
                <a:ext uri="{FF2B5EF4-FFF2-40B4-BE49-F238E27FC236}">
                  <a16:creationId xmlns:a16="http://schemas.microsoft.com/office/drawing/2014/main" id="{FED8534F-ED8D-2446-B630-1BA27957DF35}"/>
                </a:ext>
              </a:extLst>
            </p:cNvPr>
            <p:cNvGrpSpPr/>
            <p:nvPr/>
          </p:nvGrpSpPr>
          <p:grpSpPr>
            <a:xfrm>
              <a:off x="7135709" y="860032"/>
              <a:ext cx="538273" cy="538273"/>
              <a:chOff x="1752673" y="495870"/>
              <a:chExt cx="538273" cy="538273"/>
            </a:xfrm>
          </p:grpSpPr>
          <p:sp>
            <p:nvSpPr>
              <p:cNvPr id="82" name="Google Shape;620;p19">
                <a:extLst>
                  <a:ext uri="{FF2B5EF4-FFF2-40B4-BE49-F238E27FC236}">
                    <a16:creationId xmlns:a16="http://schemas.microsoft.com/office/drawing/2014/main" id="{FBD78164-93D8-5143-AE9D-3B17CBB1AFCB}"/>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3" name="TextBox 82">
                <a:extLst>
                  <a:ext uri="{FF2B5EF4-FFF2-40B4-BE49-F238E27FC236}">
                    <a16:creationId xmlns:a16="http://schemas.microsoft.com/office/drawing/2014/main" id="{D07FA6B8-FF24-0549-ADA7-D78694AB628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84" name="Group 83">
              <a:extLst>
                <a:ext uri="{FF2B5EF4-FFF2-40B4-BE49-F238E27FC236}">
                  <a16:creationId xmlns:a16="http://schemas.microsoft.com/office/drawing/2014/main" id="{C8EEFC9B-9C94-9543-9F9C-BD01C09B1E4D}"/>
                </a:ext>
              </a:extLst>
            </p:cNvPr>
            <p:cNvGrpSpPr/>
            <p:nvPr/>
          </p:nvGrpSpPr>
          <p:grpSpPr>
            <a:xfrm>
              <a:off x="7704505" y="860032"/>
              <a:ext cx="538273" cy="538273"/>
              <a:chOff x="1752673" y="495870"/>
              <a:chExt cx="538273" cy="538273"/>
            </a:xfrm>
          </p:grpSpPr>
          <p:sp>
            <p:nvSpPr>
              <p:cNvPr id="85" name="Google Shape;620;p19">
                <a:extLst>
                  <a:ext uri="{FF2B5EF4-FFF2-40B4-BE49-F238E27FC236}">
                    <a16:creationId xmlns:a16="http://schemas.microsoft.com/office/drawing/2014/main" id="{0F5191CD-6824-B64D-A2FB-96EF6E1E66BD}"/>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86" name="TextBox 85">
                <a:extLst>
                  <a:ext uri="{FF2B5EF4-FFF2-40B4-BE49-F238E27FC236}">
                    <a16:creationId xmlns:a16="http://schemas.microsoft.com/office/drawing/2014/main" id="{623AA58F-9A6D-9C42-A377-ECB90DB6155F}"/>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sp>
        <p:nvSpPr>
          <p:cNvPr id="29" name="Google Shape;3440;p41">
            <a:extLst>
              <a:ext uri="{FF2B5EF4-FFF2-40B4-BE49-F238E27FC236}">
                <a16:creationId xmlns:a16="http://schemas.microsoft.com/office/drawing/2014/main" id="{EA079D10-5B7A-E64A-AC40-35654F211044}"/>
              </a:ext>
            </a:extLst>
          </p:cNvPr>
          <p:cNvSpPr/>
          <p:nvPr/>
        </p:nvSpPr>
        <p:spPr>
          <a:xfrm>
            <a:off x="4493719" y="519526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441;p41">
            <a:extLst>
              <a:ext uri="{FF2B5EF4-FFF2-40B4-BE49-F238E27FC236}">
                <a16:creationId xmlns:a16="http://schemas.microsoft.com/office/drawing/2014/main" id="{EBB8AD15-F298-C248-8726-A6F61ABD1318}"/>
              </a:ext>
            </a:extLst>
          </p:cNvPr>
          <p:cNvSpPr/>
          <p:nvPr/>
        </p:nvSpPr>
        <p:spPr>
          <a:xfrm>
            <a:off x="4936182" y="5384405"/>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442;p41">
            <a:extLst>
              <a:ext uri="{FF2B5EF4-FFF2-40B4-BE49-F238E27FC236}">
                <a16:creationId xmlns:a16="http://schemas.microsoft.com/office/drawing/2014/main" id="{6617F9C4-EAAD-5E45-A609-581CB9428D38}"/>
              </a:ext>
            </a:extLst>
          </p:cNvPr>
          <p:cNvSpPr/>
          <p:nvPr/>
        </p:nvSpPr>
        <p:spPr>
          <a:xfrm>
            <a:off x="5414109" y="40427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2" name="Google Shape;3443;p41">
            <a:extLst>
              <a:ext uri="{FF2B5EF4-FFF2-40B4-BE49-F238E27FC236}">
                <a16:creationId xmlns:a16="http://schemas.microsoft.com/office/drawing/2014/main" id="{D3900B96-3A07-EF46-B8A5-CB4A20216F48}"/>
              </a:ext>
            </a:extLst>
          </p:cNvPr>
          <p:cNvSpPr/>
          <p:nvPr/>
        </p:nvSpPr>
        <p:spPr>
          <a:xfrm>
            <a:off x="5823884" y="5574216"/>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 name="Google Shape;3444;p41">
            <a:extLst>
              <a:ext uri="{FF2B5EF4-FFF2-40B4-BE49-F238E27FC236}">
                <a16:creationId xmlns:a16="http://schemas.microsoft.com/office/drawing/2014/main" id="{09497BB7-CD84-8C43-95B8-E8A01D72F139}"/>
              </a:ext>
            </a:extLst>
          </p:cNvPr>
          <p:cNvSpPr/>
          <p:nvPr/>
        </p:nvSpPr>
        <p:spPr>
          <a:xfrm>
            <a:off x="6293835" y="3032650"/>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3445;p41">
            <a:extLst>
              <a:ext uri="{FF2B5EF4-FFF2-40B4-BE49-F238E27FC236}">
                <a16:creationId xmlns:a16="http://schemas.microsoft.com/office/drawing/2014/main" id="{6EF9F3A3-9AB1-C345-9524-F4723FDB1381}"/>
              </a:ext>
            </a:extLst>
          </p:cNvPr>
          <p:cNvSpPr/>
          <p:nvPr/>
        </p:nvSpPr>
        <p:spPr>
          <a:xfrm>
            <a:off x="4051440" y="556896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3507;p41">
            <a:extLst>
              <a:ext uri="{FF2B5EF4-FFF2-40B4-BE49-F238E27FC236}">
                <a16:creationId xmlns:a16="http://schemas.microsoft.com/office/drawing/2014/main" id="{782775D8-7C2A-754D-A55B-981EF20849C3}"/>
              </a:ext>
            </a:extLst>
          </p:cNvPr>
          <p:cNvSpPr/>
          <p:nvPr/>
        </p:nvSpPr>
        <p:spPr>
          <a:xfrm>
            <a:off x="3604173" y="5783251"/>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6" name="Google Shape;3444;p41">
            <a:extLst>
              <a:ext uri="{FF2B5EF4-FFF2-40B4-BE49-F238E27FC236}">
                <a16:creationId xmlns:a16="http://schemas.microsoft.com/office/drawing/2014/main" id="{B2A89135-03CB-F040-A6F8-D3BF9C1F7A3B}"/>
              </a:ext>
            </a:extLst>
          </p:cNvPr>
          <p:cNvSpPr/>
          <p:nvPr/>
        </p:nvSpPr>
        <p:spPr>
          <a:xfrm>
            <a:off x="8043413" y="538133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7" name="Google Shape;3444;p41">
            <a:extLst>
              <a:ext uri="{FF2B5EF4-FFF2-40B4-BE49-F238E27FC236}">
                <a16:creationId xmlns:a16="http://schemas.microsoft.com/office/drawing/2014/main" id="{413F2E4A-388C-7345-B8C9-6735CBE1CA47}"/>
              </a:ext>
            </a:extLst>
          </p:cNvPr>
          <p:cNvSpPr/>
          <p:nvPr/>
        </p:nvSpPr>
        <p:spPr>
          <a:xfrm>
            <a:off x="7153217" y="5581888"/>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8" name="Google Shape;3444;p41">
            <a:extLst>
              <a:ext uri="{FF2B5EF4-FFF2-40B4-BE49-F238E27FC236}">
                <a16:creationId xmlns:a16="http://schemas.microsoft.com/office/drawing/2014/main" id="{D64E0CE3-2BEB-2849-A49C-BF5CA7571E1E}"/>
              </a:ext>
            </a:extLst>
          </p:cNvPr>
          <p:cNvSpPr/>
          <p:nvPr/>
        </p:nvSpPr>
        <p:spPr>
          <a:xfrm>
            <a:off x="7600797" y="5374719"/>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09" name="Google Shape;3444;p41">
            <a:extLst>
              <a:ext uri="{FF2B5EF4-FFF2-40B4-BE49-F238E27FC236}">
                <a16:creationId xmlns:a16="http://schemas.microsoft.com/office/drawing/2014/main" id="{F0E87C31-EB7D-8A45-BDAF-E78C22AF44DE}"/>
              </a:ext>
            </a:extLst>
          </p:cNvPr>
          <p:cNvSpPr/>
          <p:nvPr/>
        </p:nvSpPr>
        <p:spPr>
          <a:xfrm>
            <a:off x="8478333" y="3807993"/>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3444;p41">
            <a:extLst>
              <a:ext uri="{FF2B5EF4-FFF2-40B4-BE49-F238E27FC236}">
                <a16:creationId xmlns:a16="http://schemas.microsoft.com/office/drawing/2014/main" id="{5545A3A7-8510-7E48-821D-11ADB37D792F}"/>
              </a:ext>
            </a:extLst>
          </p:cNvPr>
          <p:cNvSpPr/>
          <p:nvPr/>
        </p:nvSpPr>
        <p:spPr>
          <a:xfrm>
            <a:off x="8942344" y="4025807"/>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79" name="Google Shape;3513;p41">
            <a:extLst>
              <a:ext uri="{FF2B5EF4-FFF2-40B4-BE49-F238E27FC236}">
                <a16:creationId xmlns:a16="http://schemas.microsoft.com/office/drawing/2014/main" id="{57271D9B-CCC4-CF47-8AA9-F7DB37F837D0}"/>
              </a:ext>
            </a:extLst>
          </p:cNvPr>
          <p:cNvCxnSpPr>
            <a:cxnSpLocks/>
          </p:cNvCxnSpPr>
          <p:nvPr/>
        </p:nvCxnSpPr>
        <p:spPr>
          <a:xfrm flipH="1" flipV="1">
            <a:off x="6851944" y="3068414"/>
            <a:ext cx="380452" cy="2500554"/>
          </a:xfrm>
          <a:prstGeom prst="straightConnector1">
            <a:avLst/>
          </a:prstGeom>
          <a:noFill/>
          <a:ln w="9525" cap="flat" cmpd="sng">
            <a:solidFill>
              <a:schemeClr val="dk1"/>
            </a:solidFill>
            <a:prstDash val="solid"/>
            <a:round/>
            <a:headEnd type="none" w="med" len="med"/>
            <a:tailEnd type="none" w="med" len="med"/>
          </a:ln>
        </p:spPr>
      </p:cxnSp>
      <p:sp>
        <p:nvSpPr>
          <p:cNvPr id="180" name="Google Shape;3444;p41">
            <a:extLst>
              <a:ext uri="{FF2B5EF4-FFF2-40B4-BE49-F238E27FC236}">
                <a16:creationId xmlns:a16="http://schemas.microsoft.com/office/drawing/2014/main" id="{92678323-5430-9B40-BF56-65B3FFD56977}"/>
              </a:ext>
            </a:extLst>
          </p:cNvPr>
          <p:cNvSpPr/>
          <p:nvPr/>
        </p:nvSpPr>
        <p:spPr>
          <a:xfrm>
            <a:off x="6710106" y="2827324"/>
            <a:ext cx="211650" cy="211650"/>
          </a:xfrm>
          <a:prstGeom prst="ellipse">
            <a:avLst/>
          </a:prstGeom>
          <a:solidFill>
            <a:schemeClr val="bg2"/>
          </a:solidFill>
          <a:ln w="28575" cap="flat" cmpd="sng">
            <a:solidFill>
              <a:schemeClr val="tx1">
                <a:lumMod val="50000"/>
                <a:lumOff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87" name="Google Shape;3510;p41">
            <a:extLst>
              <a:ext uri="{FF2B5EF4-FFF2-40B4-BE49-F238E27FC236}">
                <a16:creationId xmlns:a16="http://schemas.microsoft.com/office/drawing/2014/main" id="{3F191A61-4205-E944-926A-9759D41E8B64}"/>
              </a:ext>
            </a:extLst>
          </p:cNvPr>
          <p:cNvCxnSpPr>
            <a:cxnSpLocks/>
          </p:cNvCxnSpPr>
          <p:nvPr/>
        </p:nvCxnSpPr>
        <p:spPr>
          <a:xfrm flipH="1">
            <a:off x="6521927" y="3009545"/>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3510;p41">
            <a:extLst>
              <a:ext uri="{FF2B5EF4-FFF2-40B4-BE49-F238E27FC236}">
                <a16:creationId xmlns:a16="http://schemas.microsoft.com/office/drawing/2014/main" id="{14444474-4C57-3C43-90EF-B279E0C7CC53}"/>
              </a:ext>
            </a:extLst>
          </p:cNvPr>
          <p:cNvCxnSpPr>
            <a:cxnSpLocks/>
          </p:cNvCxnSpPr>
          <p:nvPr/>
        </p:nvCxnSpPr>
        <p:spPr>
          <a:xfrm flipH="1">
            <a:off x="7389325" y="5556147"/>
            <a:ext cx="188179" cy="79817"/>
          </a:xfrm>
          <a:prstGeom prst="straightConnector1">
            <a:avLst/>
          </a:prstGeom>
          <a:noFill/>
          <a:ln w="9525" cap="flat" cmpd="sng">
            <a:solidFill>
              <a:schemeClr val="dk1"/>
            </a:solidFill>
            <a:prstDash val="solid"/>
            <a:round/>
            <a:headEnd type="none" w="med" len="med"/>
            <a:tailEnd type="none" w="med" len="med"/>
          </a:ln>
        </p:spPr>
      </p:cxnSp>
      <p:cxnSp>
        <p:nvCxnSpPr>
          <p:cNvPr id="193" name="Google Shape;3510;p41">
            <a:extLst>
              <a:ext uri="{FF2B5EF4-FFF2-40B4-BE49-F238E27FC236}">
                <a16:creationId xmlns:a16="http://schemas.microsoft.com/office/drawing/2014/main" id="{233FF81F-2193-EB49-8F0B-44B7EFA81C8C}"/>
              </a:ext>
            </a:extLst>
          </p:cNvPr>
          <p:cNvCxnSpPr>
            <a:cxnSpLocks/>
          </p:cNvCxnSpPr>
          <p:nvPr/>
        </p:nvCxnSpPr>
        <p:spPr>
          <a:xfrm flipH="1">
            <a:off x="7838547" y="5488528"/>
            <a:ext cx="184211" cy="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3513;p41">
            <a:extLst>
              <a:ext uri="{FF2B5EF4-FFF2-40B4-BE49-F238E27FC236}">
                <a16:creationId xmlns:a16="http://schemas.microsoft.com/office/drawing/2014/main" id="{63B57046-EA11-A947-84C5-3E4C47FBFC36}"/>
              </a:ext>
            </a:extLst>
          </p:cNvPr>
          <p:cNvCxnSpPr>
            <a:cxnSpLocks/>
          </p:cNvCxnSpPr>
          <p:nvPr/>
        </p:nvCxnSpPr>
        <p:spPr>
          <a:xfrm flipV="1">
            <a:off x="8197001" y="4052296"/>
            <a:ext cx="336995" cy="1314214"/>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3510;p41">
            <a:extLst>
              <a:ext uri="{FF2B5EF4-FFF2-40B4-BE49-F238E27FC236}">
                <a16:creationId xmlns:a16="http://schemas.microsoft.com/office/drawing/2014/main" id="{AD1C73C1-EB47-7648-BDFD-740774813B7F}"/>
              </a:ext>
            </a:extLst>
          </p:cNvPr>
          <p:cNvCxnSpPr>
            <a:cxnSpLocks/>
          </p:cNvCxnSpPr>
          <p:nvPr/>
        </p:nvCxnSpPr>
        <p:spPr>
          <a:xfrm flipH="1" flipV="1">
            <a:off x="8715215" y="3967430"/>
            <a:ext cx="193765" cy="103486"/>
          </a:xfrm>
          <a:prstGeom prst="straightConnector1">
            <a:avLst/>
          </a:prstGeom>
          <a:noFill/>
          <a:ln w="9525" cap="flat" cmpd="sng">
            <a:solidFill>
              <a:schemeClr val="dk1"/>
            </a:solidFill>
            <a:prstDash val="solid"/>
            <a:round/>
            <a:headEnd type="none" w="med" len="med"/>
            <a:tailEnd type="none" w="med" len="med"/>
          </a:ln>
        </p:spPr>
      </p:cxnSp>
      <p:grpSp>
        <p:nvGrpSpPr>
          <p:cNvPr id="208" name="Group 207">
            <a:extLst>
              <a:ext uri="{FF2B5EF4-FFF2-40B4-BE49-F238E27FC236}">
                <a16:creationId xmlns:a16="http://schemas.microsoft.com/office/drawing/2014/main" id="{A39092B3-454B-864B-B354-B0169CB373A0}"/>
              </a:ext>
            </a:extLst>
          </p:cNvPr>
          <p:cNvGrpSpPr/>
          <p:nvPr/>
        </p:nvGrpSpPr>
        <p:grpSpPr>
          <a:xfrm>
            <a:off x="3511698" y="1976285"/>
            <a:ext cx="1770242" cy="4120186"/>
            <a:chOff x="2410937" y="853347"/>
            <a:chExt cx="2272353" cy="5288836"/>
          </a:xfrm>
          <a:solidFill>
            <a:schemeClr val="accent1">
              <a:alpha val="20000"/>
            </a:schemeClr>
          </a:solidFill>
        </p:grpSpPr>
        <p:sp>
          <p:nvSpPr>
            <p:cNvPr id="209" name="Google Shape;620;p19">
              <a:extLst>
                <a:ext uri="{FF2B5EF4-FFF2-40B4-BE49-F238E27FC236}">
                  <a16:creationId xmlns:a16="http://schemas.microsoft.com/office/drawing/2014/main" id="{47810AAE-7849-E84B-832D-0C126F50537F}"/>
                </a:ext>
              </a:extLst>
            </p:cNvPr>
            <p:cNvSpPr>
              <a:spLocks/>
            </p:cNvSpPr>
            <p:nvPr/>
          </p:nvSpPr>
          <p:spPr>
            <a:xfrm>
              <a:off x="2410937" y="1670505"/>
              <a:ext cx="2272353" cy="4471678"/>
            </a:xfrm>
            <a:prstGeom prst="roundRect">
              <a:avLst>
                <a:gd name="adj" fmla="val 8264"/>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10" name="Google Shape;620;p19">
              <a:extLst>
                <a:ext uri="{FF2B5EF4-FFF2-40B4-BE49-F238E27FC236}">
                  <a16:creationId xmlns:a16="http://schemas.microsoft.com/office/drawing/2014/main" id="{405CBC2E-6C50-074A-BBF5-B7E370E3A908}"/>
                </a:ext>
              </a:extLst>
            </p:cNvPr>
            <p:cNvSpPr>
              <a:spLocks/>
            </p:cNvSpPr>
            <p:nvPr/>
          </p:nvSpPr>
          <p:spPr>
            <a:xfrm>
              <a:off x="2423207" y="853347"/>
              <a:ext cx="2247813" cy="538271"/>
            </a:xfrm>
            <a:prstGeom prst="roundRect">
              <a:avLst>
                <a:gd name="adj" fmla="val 26497"/>
              </a:avLst>
            </a:prstGeom>
            <a:grp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14" name="Group 213">
            <a:extLst>
              <a:ext uri="{FF2B5EF4-FFF2-40B4-BE49-F238E27FC236}">
                <a16:creationId xmlns:a16="http://schemas.microsoft.com/office/drawing/2014/main" id="{103A0D33-5C0D-5A43-ABAB-675E2AC56F8F}"/>
              </a:ext>
            </a:extLst>
          </p:cNvPr>
          <p:cNvGrpSpPr/>
          <p:nvPr/>
        </p:nvGrpSpPr>
        <p:grpSpPr>
          <a:xfrm>
            <a:off x="2733155" y="2983221"/>
            <a:ext cx="6725690" cy="3067817"/>
            <a:chOff x="1389254" y="2088018"/>
            <a:chExt cx="8633365" cy="3937973"/>
          </a:xfrm>
        </p:grpSpPr>
        <p:grpSp>
          <p:nvGrpSpPr>
            <p:cNvPr id="204" name="Group 203">
              <a:extLst>
                <a:ext uri="{FF2B5EF4-FFF2-40B4-BE49-F238E27FC236}">
                  <a16:creationId xmlns:a16="http://schemas.microsoft.com/office/drawing/2014/main" id="{567C3002-F4F1-844C-9C83-70810C6C3BC9}"/>
                </a:ext>
              </a:extLst>
            </p:cNvPr>
            <p:cNvGrpSpPr/>
            <p:nvPr/>
          </p:nvGrpSpPr>
          <p:grpSpPr>
            <a:xfrm>
              <a:off x="1958620" y="2287309"/>
              <a:ext cx="8063999" cy="3548149"/>
              <a:chOff x="1993344" y="2345182"/>
              <a:chExt cx="8063999" cy="3548149"/>
            </a:xfrm>
          </p:grpSpPr>
          <p:cxnSp>
            <p:nvCxnSpPr>
              <p:cNvPr id="23" name="Google Shape;3434;p41">
                <a:extLst>
                  <a:ext uri="{FF2B5EF4-FFF2-40B4-BE49-F238E27FC236}">
                    <a16:creationId xmlns:a16="http://schemas.microsoft.com/office/drawing/2014/main" id="{D0AC1D91-28E8-8E48-A698-3F5DCAB19003}"/>
                  </a:ext>
                </a:extLst>
              </p:cNvPr>
              <p:cNvCxnSpPr>
                <a:cxnSpLocks/>
              </p:cNvCxnSpPr>
              <p:nvPr/>
            </p:nvCxnSpPr>
            <p:spPr>
              <a:xfrm>
                <a:off x="1993344" y="3349014"/>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4" name="Google Shape;3435;p41">
                <a:extLst>
                  <a:ext uri="{FF2B5EF4-FFF2-40B4-BE49-F238E27FC236}">
                    <a16:creationId xmlns:a16="http://schemas.microsoft.com/office/drawing/2014/main" id="{9076F562-3C63-C848-9BBC-217C6D9D7BFF}"/>
                  </a:ext>
                </a:extLst>
              </p:cNvPr>
              <p:cNvCxnSpPr>
                <a:cxnSpLocks/>
              </p:cNvCxnSpPr>
              <p:nvPr/>
            </p:nvCxnSpPr>
            <p:spPr>
              <a:xfrm>
                <a:off x="1993344" y="3850930"/>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5" name="Google Shape;3436;p41">
                <a:extLst>
                  <a:ext uri="{FF2B5EF4-FFF2-40B4-BE49-F238E27FC236}">
                    <a16:creationId xmlns:a16="http://schemas.microsoft.com/office/drawing/2014/main" id="{8A48C1FD-FE41-D648-B003-50B240A705A8}"/>
                  </a:ext>
                </a:extLst>
              </p:cNvPr>
              <p:cNvCxnSpPr>
                <a:cxnSpLocks/>
              </p:cNvCxnSpPr>
              <p:nvPr/>
            </p:nvCxnSpPr>
            <p:spPr>
              <a:xfrm>
                <a:off x="1993344" y="4352846"/>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6" name="Google Shape;3437;p41">
                <a:extLst>
                  <a:ext uri="{FF2B5EF4-FFF2-40B4-BE49-F238E27FC236}">
                    <a16:creationId xmlns:a16="http://schemas.microsoft.com/office/drawing/2014/main" id="{67349A01-BA13-8A42-902A-F58704A6F298}"/>
                  </a:ext>
                </a:extLst>
              </p:cNvPr>
              <p:cNvCxnSpPr>
                <a:cxnSpLocks/>
              </p:cNvCxnSpPr>
              <p:nvPr/>
            </p:nvCxnSpPr>
            <p:spPr>
              <a:xfrm>
                <a:off x="1993344" y="4854762"/>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27" name="Google Shape;3438;p41">
                <a:extLst>
                  <a:ext uri="{FF2B5EF4-FFF2-40B4-BE49-F238E27FC236}">
                    <a16:creationId xmlns:a16="http://schemas.microsoft.com/office/drawing/2014/main" id="{01F99FC3-AC66-3346-B9D4-64CBE2D442C0}"/>
                  </a:ext>
                </a:extLst>
              </p:cNvPr>
              <p:cNvCxnSpPr>
                <a:cxnSpLocks/>
              </p:cNvCxnSpPr>
              <p:nvPr/>
            </p:nvCxnSpPr>
            <p:spPr>
              <a:xfrm>
                <a:off x="1993344" y="5356678"/>
                <a:ext cx="8063999" cy="0"/>
              </a:xfrm>
              <a:prstGeom prst="straightConnector1">
                <a:avLst/>
              </a:prstGeom>
              <a:noFill/>
              <a:ln w="9525" cap="flat" cmpd="sng">
                <a:solidFill>
                  <a:srgbClr val="CCCCCC"/>
                </a:solidFill>
                <a:prstDash val="solid"/>
                <a:round/>
                <a:headEnd type="none" w="med" len="med"/>
                <a:tailEnd type="none" w="med" len="med"/>
              </a:ln>
            </p:spPr>
          </p:cxnSp>
          <p:sp>
            <p:nvSpPr>
              <p:cNvPr id="28" name="Google Shape;3439;p41">
                <a:extLst>
                  <a:ext uri="{FF2B5EF4-FFF2-40B4-BE49-F238E27FC236}">
                    <a16:creationId xmlns:a16="http://schemas.microsoft.com/office/drawing/2014/main" id="{2A9FED70-7842-1E45-8BE3-E3331FE8108D}"/>
                  </a:ext>
                </a:extLst>
              </p:cNvPr>
              <p:cNvSpPr/>
              <p:nvPr/>
            </p:nvSpPr>
            <p:spPr>
              <a:xfrm>
                <a:off x="1993344" y="5858595"/>
                <a:ext cx="8063999" cy="34736"/>
              </a:xfrm>
              <a:custGeom>
                <a:avLst/>
                <a:gdLst/>
                <a:ahLst/>
                <a:cxnLst/>
                <a:rect l="l" t="t" r="r" b="b"/>
                <a:pathLst>
                  <a:path w="117796" h="638" extrusionOk="0">
                    <a:moveTo>
                      <a:pt x="319" y="1"/>
                    </a:moveTo>
                    <a:cubicBezTo>
                      <a:pt x="142" y="1"/>
                      <a:pt x="1" y="142"/>
                      <a:pt x="1" y="319"/>
                    </a:cubicBezTo>
                    <a:cubicBezTo>
                      <a:pt x="1" y="496"/>
                      <a:pt x="142" y="637"/>
                      <a:pt x="319" y="637"/>
                    </a:cubicBezTo>
                    <a:lnTo>
                      <a:pt x="117477" y="637"/>
                    </a:lnTo>
                    <a:cubicBezTo>
                      <a:pt x="117654" y="637"/>
                      <a:pt x="117796" y="496"/>
                      <a:pt x="117796" y="319"/>
                    </a:cubicBezTo>
                    <a:cubicBezTo>
                      <a:pt x="117796" y="142"/>
                      <a:pt x="117654" y="1"/>
                      <a:pt x="117477" y="1"/>
                    </a:cubicBez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7" name="Google Shape;3434;p41">
                <a:extLst>
                  <a:ext uri="{FF2B5EF4-FFF2-40B4-BE49-F238E27FC236}">
                    <a16:creationId xmlns:a16="http://schemas.microsoft.com/office/drawing/2014/main" id="{FC38A1BB-38E9-D94B-A184-95FF7FA794C8}"/>
                  </a:ext>
                </a:extLst>
              </p:cNvPr>
              <p:cNvCxnSpPr>
                <a:cxnSpLocks/>
              </p:cNvCxnSpPr>
              <p:nvPr/>
            </p:nvCxnSpPr>
            <p:spPr>
              <a:xfrm>
                <a:off x="1993344" y="2847098"/>
                <a:ext cx="8063999" cy="0"/>
              </a:xfrm>
              <a:prstGeom prst="straightConnector1">
                <a:avLst/>
              </a:prstGeom>
              <a:noFill/>
              <a:ln w="9525" cap="flat" cmpd="sng">
                <a:solidFill>
                  <a:srgbClr val="CCCCCC"/>
                </a:solidFill>
                <a:prstDash val="solid"/>
                <a:round/>
                <a:headEnd type="none" w="med" len="med"/>
                <a:tailEnd type="none" w="med" len="med"/>
              </a:ln>
            </p:spPr>
          </p:cxnSp>
          <p:cxnSp>
            <p:nvCxnSpPr>
              <p:cNvPr id="138" name="Google Shape;3434;p41">
                <a:extLst>
                  <a:ext uri="{FF2B5EF4-FFF2-40B4-BE49-F238E27FC236}">
                    <a16:creationId xmlns:a16="http://schemas.microsoft.com/office/drawing/2014/main" id="{FA76B373-0E07-E34A-BBBC-FB7A7ED1B2DC}"/>
                  </a:ext>
                </a:extLst>
              </p:cNvPr>
              <p:cNvCxnSpPr>
                <a:cxnSpLocks/>
              </p:cNvCxnSpPr>
              <p:nvPr/>
            </p:nvCxnSpPr>
            <p:spPr>
              <a:xfrm>
                <a:off x="1993344" y="2345182"/>
                <a:ext cx="8063999" cy="0"/>
              </a:xfrm>
              <a:prstGeom prst="straightConnector1">
                <a:avLst/>
              </a:prstGeom>
              <a:noFill/>
              <a:ln w="9525" cap="flat" cmpd="sng">
                <a:solidFill>
                  <a:srgbClr val="CCCCCC"/>
                </a:solidFill>
                <a:prstDash val="solid"/>
                <a:round/>
                <a:headEnd type="none" w="med" len="med"/>
                <a:tailEnd type="none" w="med" len="med"/>
              </a:ln>
            </p:spPr>
          </p:cxnSp>
        </p:grpSp>
        <p:grpSp>
          <p:nvGrpSpPr>
            <p:cNvPr id="213" name="Group 212">
              <a:extLst>
                <a:ext uri="{FF2B5EF4-FFF2-40B4-BE49-F238E27FC236}">
                  <a16:creationId xmlns:a16="http://schemas.microsoft.com/office/drawing/2014/main" id="{26EBD7A6-BF8A-3E48-BD0F-79782525D77F}"/>
                </a:ext>
              </a:extLst>
            </p:cNvPr>
            <p:cNvGrpSpPr/>
            <p:nvPr/>
          </p:nvGrpSpPr>
          <p:grpSpPr>
            <a:xfrm>
              <a:off x="1389254" y="2088018"/>
              <a:ext cx="504542" cy="3937973"/>
              <a:chOff x="1389254" y="2088018"/>
              <a:chExt cx="504542" cy="3937973"/>
            </a:xfrm>
          </p:grpSpPr>
          <p:sp>
            <p:nvSpPr>
              <p:cNvPr id="124" name="TextBox 123">
                <a:extLst>
                  <a:ext uri="{FF2B5EF4-FFF2-40B4-BE49-F238E27FC236}">
                    <a16:creationId xmlns:a16="http://schemas.microsoft.com/office/drawing/2014/main" id="{FAD0E36A-FA00-E947-87A8-6A367C9A6E8D}"/>
                  </a:ext>
                </a:extLst>
              </p:cNvPr>
              <p:cNvSpPr txBox="1"/>
              <p:nvPr/>
            </p:nvSpPr>
            <p:spPr>
              <a:xfrm>
                <a:off x="1456128" y="509307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sp>
            <p:nvSpPr>
              <p:cNvPr id="125" name="TextBox 124">
                <a:extLst>
                  <a:ext uri="{FF2B5EF4-FFF2-40B4-BE49-F238E27FC236}">
                    <a16:creationId xmlns:a16="http://schemas.microsoft.com/office/drawing/2014/main" id="{FF7B8EBC-498E-E249-BF2C-6B5AE45AE955}"/>
                  </a:ext>
                </a:extLst>
              </p:cNvPr>
              <p:cNvSpPr txBox="1"/>
              <p:nvPr/>
            </p:nvSpPr>
            <p:spPr>
              <a:xfrm>
                <a:off x="1389254" y="3084197"/>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sp>
            <p:nvSpPr>
              <p:cNvPr id="126" name="TextBox 125">
                <a:extLst>
                  <a:ext uri="{FF2B5EF4-FFF2-40B4-BE49-F238E27FC236}">
                    <a16:creationId xmlns:a16="http://schemas.microsoft.com/office/drawing/2014/main" id="{1DED865C-7AA3-9E4C-BB01-FC42B0A0989B}"/>
                  </a:ext>
                </a:extLst>
              </p:cNvPr>
              <p:cNvSpPr txBox="1"/>
              <p:nvPr/>
            </p:nvSpPr>
            <p:spPr>
              <a:xfrm>
                <a:off x="1456127" y="3598413"/>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8</a:t>
                </a:r>
              </a:p>
            </p:txBody>
          </p:sp>
          <p:sp>
            <p:nvSpPr>
              <p:cNvPr id="127" name="TextBox 126">
                <a:extLst>
                  <a:ext uri="{FF2B5EF4-FFF2-40B4-BE49-F238E27FC236}">
                    <a16:creationId xmlns:a16="http://schemas.microsoft.com/office/drawing/2014/main" id="{CD772369-DC74-C94E-8523-3FE7547AF177}"/>
                  </a:ext>
                </a:extLst>
              </p:cNvPr>
              <p:cNvSpPr txBox="1"/>
              <p:nvPr/>
            </p:nvSpPr>
            <p:spPr>
              <a:xfrm>
                <a:off x="1456127" y="4098645"/>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6</a:t>
                </a:r>
              </a:p>
            </p:txBody>
          </p:sp>
          <p:sp>
            <p:nvSpPr>
              <p:cNvPr id="128" name="TextBox 127">
                <a:extLst>
                  <a:ext uri="{FF2B5EF4-FFF2-40B4-BE49-F238E27FC236}">
                    <a16:creationId xmlns:a16="http://schemas.microsoft.com/office/drawing/2014/main" id="{AFFDF699-4046-8B40-83C9-B02FB025330E}"/>
                  </a:ext>
                </a:extLst>
              </p:cNvPr>
              <p:cNvSpPr txBox="1"/>
              <p:nvPr/>
            </p:nvSpPr>
            <p:spPr>
              <a:xfrm>
                <a:off x="1456127" y="459284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4</a:t>
                </a:r>
              </a:p>
            </p:txBody>
          </p:sp>
          <p:sp>
            <p:nvSpPr>
              <p:cNvPr id="129" name="TextBox 128">
                <a:extLst>
                  <a:ext uri="{FF2B5EF4-FFF2-40B4-BE49-F238E27FC236}">
                    <a16:creationId xmlns:a16="http://schemas.microsoft.com/office/drawing/2014/main" id="{2D451BA1-3882-F143-991B-C496616AC650}"/>
                  </a:ext>
                </a:extLst>
              </p:cNvPr>
              <p:cNvSpPr txBox="1"/>
              <p:nvPr/>
            </p:nvSpPr>
            <p:spPr>
              <a:xfrm>
                <a:off x="1389254" y="2588250"/>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12</a:t>
                </a:r>
              </a:p>
            </p:txBody>
          </p:sp>
          <p:sp>
            <p:nvSpPr>
              <p:cNvPr id="130" name="TextBox 129">
                <a:extLst>
                  <a:ext uri="{FF2B5EF4-FFF2-40B4-BE49-F238E27FC236}">
                    <a16:creationId xmlns:a16="http://schemas.microsoft.com/office/drawing/2014/main" id="{CC9A6292-10BE-5C41-B055-B3DFB8F2A26C}"/>
                  </a:ext>
                </a:extLst>
              </p:cNvPr>
              <p:cNvSpPr txBox="1"/>
              <p:nvPr/>
            </p:nvSpPr>
            <p:spPr>
              <a:xfrm>
                <a:off x="1389254" y="2088018"/>
                <a:ext cx="504542"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sp>
            <p:nvSpPr>
              <p:cNvPr id="212" name="TextBox 211">
                <a:extLst>
                  <a:ext uri="{FF2B5EF4-FFF2-40B4-BE49-F238E27FC236}">
                    <a16:creationId xmlns:a16="http://schemas.microsoft.com/office/drawing/2014/main" id="{03925BB5-D887-6841-9397-77CC361EFAB4}"/>
                  </a:ext>
                </a:extLst>
              </p:cNvPr>
              <p:cNvSpPr txBox="1"/>
              <p:nvPr/>
            </p:nvSpPr>
            <p:spPr>
              <a:xfrm>
                <a:off x="1456126" y="5591409"/>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grpSp>
        <p:nvGrpSpPr>
          <p:cNvPr id="116" name="Group 115">
            <a:extLst>
              <a:ext uri="{FF2B5EF4-FFF2-40B4-BE49-F238E27FC236}">
                <a16:creationId xmlns:a16="http://schemas.microsoft.com/office/drawing/2014/main" id="{EEB8CBB0-9F64-434D-964F-4C6044B73E59}"/>
              </a:ext>
            </a:extLst>
          </p:cNvPr>
          <p:cNvGrpSpPr/>
          <p:nvPr/>
        </p:nvGrpSpPr>
        <p:grpSpPr>
          <a:xfrm>
            <a:off x="3514734" y="1386382"/>
            <a:ext cx="5736666" cy="419333"/>
            <a:chOff x="878964" y="860032"/>
            <a:chExt cx="7363814" cy="538273"/>
          </a:xfrm>
        </p:grpSpPr>
        <p:grpSp>
          <p:nvGrpSpPr>
            <p:cNvPr id="117" name="Group 116">
              <a:extLst>
                <a:ext uri="{FF2B5EF4-FFF2-40B4-BE49-F238E27FC236}">
                  <a16:creationId xmlns:a16="http://schemas.microsoft.com/office/drawing/2014/main" id="{BAC946B9-B3D7-4546-82E4-EE4862AACA07}"/>
                </a:ext>
              </a:extLst>
            </p:cNvPr>
            <p:cNvGrpSpPr/>
            <p:nvPr/>
          </p:nvGrpSpPr>
          <p:grpSpPr>
            <a:xfrm>
              <a:off x="878964" y="860032"/>
              <a:ext cx="538273" cy="538273"/>
              <a:chOff x="1752673" y="495870"/>
              <a:chExt cx="538273" cy="538273"/>
            </a:xfrm>
          </p:grpSpPr>
          <p:sp>
            <p:nvSpPr>
              <p:cNvPr id="164" name="Google Shape;620;p19">
                <a:extLst>
                  <a:ext uri="{FF2B5EF4-FFF2-40B4-BE49-F238E27FC236}">
                    <a16:creationId xmlns:a16="http://schemas.microsoft.com/office/drawing/2014/main" id="{E7F47521-A9FF-4743-9A0E-4D42FE41EAB1}"/>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5" name="TextBox 164">
                <a:extLst>
                  <a:ext uri="{FF2B5EF4-FFF2-40B4-BE49-F238E27FC236}">
                    <a16:creationId xmlns:a16="http://schemas.microsoft.com/office/drawing/2014/main" id="{2E6407D9-9DB4-8C47-8718-6950CD41A719}"/>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0</a:t>
                </a:r>
              </a:p>
            </p:txBody>
          </p:sp>
        </p:grpSp>
        <p:grpSp>
          <p:nvGrpSpPr>
            <p:cNvPr id="118" name="Group 117">
              <a:extLst>
                <a:ext uri="{FF2B5EF4-FFF2-40B4-BE49-F238E27FC236}">
                  <a16:creationId xmlns:a16="http://schemas.microsoft.com/office/drawing/2014/main" id="{D8E8BC57-A04B-A147-8FAF-FBDD0E817194}"/>
                </a:ext>
              </a:extLst>
            </p:cNvPr>
            <p:cNvGrpSpPr/>
            <p:nvPr/>
          </p:nvGrpSpPr>
          <p:grpSpPr>
            <a:xfrm>
              <a:off x="1447759" y="860032"/>
              <a:ext cx="538273" cy="538273"/>
              <a:chOff x="1752673" y="495870"/>
              <a:chExt cx="538273" cy="538273"/>
            </a:xfrm>
          </p:grpSpPr>
          <p:sp>
            <p:nvSpPr>
              <p:cNvPr id="162" name="Google Shape;620;p19">
                <a:extLst>
                  <a:ext uri="{FF2B5EF4-FFF2-40B4-BE49-F238E27FC236}">
                    <a16:creationId xmlns:a16="http://schemas.microsoft.com/office/drawing/2014/main" id="{6D930BE5-0644-BB45-B195-97B2767D0F55}"/>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3" name="TextBox 162">
                <a:extLst>
                  <a:ext uri="{FF2B5EF4-FFF2-40B4-BE49-F238E27FC236}">
                    <a16:creationId xmlns:a16="http://schemas.microsoft.com/office/drawing/2014/main" id="{A40A00BC-7BFD-E84E-A958-81BA5FE53910}"/>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19" name="Group 118">
              <a:extLst>
                <a:ext uri="{FF2B5EF4-FFF2-40B4-BE49-F238E27FC236}">
                  <a16:creationId xmlns:a16="http://schemas.microsoft.com/office/drawing/2014/main" id="{FF837B42-C8E8-644A-B7F6-785462CDD896}"/>
                </a:ext>
              </a:extLst>
            </p:cNvPr>
            <p:cNvGrpSpPr/>
            <p:nvPr/>
          </p:nvGrpSpPr>
          <p:grpSpPr>
            <a:xfrm>
              <a:off x="2016554" y="860032"/>
              <a:ext cx="538273" cy="538273"/>
              <a:chOff x="1752673" y="495870"/>
              <a:chExt cx="538273" cy="538273"/>
            </a:xfrm>
          </p:grpSpPr>
          <p:sp>
            <p:nvSpPr>
              <p:cNvPr id="160" name="Google Shape;620;p19">
                <a:extLst>
                  <a:ext uri="{FF2B5EF4-FFF2-40B4-BE49-F238E27FC236}">
                    <a16:creationId xmlns:a16="http://schemas.microsoft.com/office/drawing/2014/main" id="{3B37D4C6-2778-8248-AA4E-9ED044B45D2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61" name="TextBox 160">
                <a:extLst>
                  <a:ext uri="{FF2B5EF4-FFF2-40B4-BE49-F238E27FC236}">
                    <a16:creationId xmlns:a16="http://schemas.microsoft.com/office/drawing/2014/main" id="{C53AF1BC-F0A8-1A47-AE65-39729C478BE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3</a:t>
                </a:r>
              </a:p>
            </p:txBody>
          </p:sp>
        </p:grpSp>
        <p:grpSp>
          <p:nvGrpSpPr>
            <p:cNvPr id="120" name="Group 119">
              <a:extLst>
                <a:ext uri="{FF2B5EF4-FFF2-40B4-BE49-F238E27FC236}">
                  <a16:creationId xmlns:a16="http://schemas.microsoft.com/office/drawing/2014/main" id="{350151BF-1D61-2247-82EE-236774457012}"/>
                </a:ext>
              </a:extLst>
            </p:cNvPr>
            <p:cNvGrpSpPr/>
            <p:nvPr/>
          </p:nvGrpSpPr>
          <p:grpSpPr>
            <a:xfrm>
              <a:off x="2585349" y="860032"/>
              <a:ext cx="538273" cy="538273"/>
              <a:chOff x="1752673" y="495870"/>
              <a:chExt cx="538273" cy="538273"/>
            </a:xfrm>
          </p:grpSpPr>
          <p:sp>
            <p:nvSpPr>
              <p:cNvPr id="158" name="Google Shape;620;p19">
                <a:extLst>
                  <a:ext uri="{FF2B5EF4-FFF2-40B4-BE49-F238E27FC236}">
                    <a16:creationId xmlns:a16="http://schemas.microsoft.com/office/drawing/2014/main" id="{F6730818-CA0E-8C4D-BB59-F38FECF5FC30}"/>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9" name="TextBox 158">
                <a:extLst>
                  <a:ext uri="{FF2B5EF4-FFF2-40B4-BE49-F238E27FC236}">
                    <a16:creationId xmlns:a16="http://schemas.microsoft.com/office/drawing/2014/main" id="{57993998-67BA-DB40-97DF-A2057FC35C5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21" name="Group 120">
              <a:extLst>
                <a:ext uri="{FF2B5EF4-FFF2-40B4-BE49-F238E27FC236}">
                  <a16:creationId xmlns:a16="http://schemas.microsoft.com/office/drawing/2014/main" id="{BFE7FA58-B8E1-DE48-9B0A-3E72FF2A689D}"/>
                </a:ext>
              </a:extLst>
            </p:cNvPr>
            <p:cNvGrpSpPr/>
            <p:nvPr/>
          </p:nvGrpSpPr>
          <p:grpSpPr>
            <a:xfrm>
              <a:off x="3154144" y="860032"/>
              <a:ext cx="538273" cy="538273"/>
              <a:chOff x="1752673" y="495870"/>
              <a:chExt cx="538273" cy="538273"/>
            </a:xfrm>
          </p:grpSpPr>
          <p:sp>
            <p:nvSpPr>
              <p:cNvPr id="156" name="Google Shape;620;p19">
                <a:extLst>
                  <a:ext uri="{FF2B5EF4-FFF2-40B4-BE49-F238E27FC236}">
                    <a16:creationId xmlns:a16="http://schemas.microsoft.com/office/drawing/2014/main" id="{DD88B6AD-E645-EC4B-A163-AB58662556CE}"/>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7" name="TextBox 156">
                <a:extLst>
                  <a:ext uri="{FF2B5EF4-FFF2-40B4-BE49-F238E27FC236}">
                    <a16:creationId xmlns:a16="http://schemas.microsoft.com/office/drawing/2014/main" id="{2E4B3AFE-89A0-4D43-BE89-B1A1F15CCC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9</a:t>
                </a:r>
              </a:p>
            </p:txBody>
          </p:sp>
        </p:grpSp>
        <p:grpSp>
          <p:nvGrpSpPr>
            <p:cNvPr id="122" name="Group 121">
              <a:extLst>
                <a:ext uri="{FF2B5EF4-FFF2-40B4-BE49-F238E27FC236}">
                  <a16:creationId xmlns:a16="http://schemas.microsoft.com/office/drawing/2014/main" id="{7A0E353D-5B61-8D41-90DD-7975742E748D}"/>
                </a:ext>
              </a:extLst>
            </p:cNvPr>
            <p:cNvGrpSpPr/>
            <p:nvPr/>
          </p:nvGrpSpPr>
          <p:grpSpPr>
            <a:xfrm>
              <a:off x="3722939" y="860032"/>
              <a:ext cx="538273" cy="538273"/>
              <a:chOff x="1752673" y="495870"/>
              <a:chExt cx="538273" cy="538273"/>
            </a:xfrm>
          </p:grpSpPr>
          <p:sp>
            <p:nvSpPr>
              <p:cNvPr id="154" name="Google Shape;620;p19">
                <a:extLst>
                  <a:ext uri="{FF2B5EF4-FFF2-40B4-BE49-F238E27FC236}">
                    <a16:creationId xmlns:a16="http://schemas.microsoft.com/office/drawing/2014/main" id="{42C2B250-A2FF-E54C-8FBC-FE0A783AB4D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5" name="TextBox 154">
                <a:extLst>
                  <a:ext uri="{FF2B5EF4-FFF2-40B4-BE49-F238E27FC236}">
                    <a16:creationId xmlns:a16="http://schemas.microsoft.com/office/drawing/2014/main" id="{2B599FF9-2AE8-3B4C-80D3-CB6268E64112}"/>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23" name="Group 122">
              <a:extLst>
                <a:ext uri="{FF2B5EF4-FFF2-40B4-BE49-F238E27FC236}">
                  <a16:creationId xmlns:a16="http://schemas.microsoft.com/office/drawing/2014/main" id="{EE2797A2-5C64-3549-B2E6-E7E6AE25BD8D}"/>
                </a:ext>
              </a:extLst>
            </p:cNvPr>
            <p:cNvGrpSpPr/>
            <p:nvPr/>
          </p:nvGrpSpPr>
          <p:grpSpPr>
            <a:xfrm>
              <a:off x="4860529" y="860032"/>
              <a:ext cx="538273" cy="538273"/>
              <a:chOff x="1752673" y="495870"/>
              <a:chExt cx="538273" cy="538273"/>
            </a:xfrm>
          </p:grpSpPr>
          <p:sp>
            <p:nvSpPr>
              <p:cNvPr id="152" name="Google Shape;620;p19">
                <a:extLst>
                  <a:ext uri="{FF2B5EF4-FFF2-40B4-BE49-F238E27FC236}">
                    <a16:creationId xmlns:a16="http://schemas.microsoft.com/office/drawing/2014/main" id="{3B540E9C-D980-6148-BD8D-6E7F750FF14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3" name="TextBox 152">
                <a:extLst>
                  <a:ext uri="{FF2B5EF4-FFF2-40B4-BE49-F238E27FC236}">
                    <a16:creationId xmlns:a16="http://schemas.microsoft.com/office/drawing/2014/main" id="{1E5D7E67-177E-2A4C-93AD-6D4390BAFB7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15</a:t>
                </a:r>
              </a:p>
            </p:txBody>
          </p:sp>
        </p:grpSp>
        <p:grpSp>
          <p:nvGrpSpPr>
            <p:cNvPr id="131" name="Group 130">
              <a:extLst>
                <a:ext uri="{FF2B5EF4-FFF2-40B4-BE49-F238E27FC236}">
                  <a16:creationId xmlns:a16="http://schemas.microsoft.com/office/drawing/2014/main" id="{373F290F-3FC5-3245-8222-71CD624824C8}"/>
                </a:ext>
              </a:extLst>
            </p:cNvPr>
            <p:cNvGrpSpPr/>
            <p:nvPr/>
          </p:nvGrpSpPr>
          <p:grpSpPr>
            <a:xfrm>
              <a:off x="4291734" y="860032"/>
              <a:ext cx="538273" cy="538273"/>
              <a:chOff x="1752673" y="495870"/>
              <a:chExt cx="538273" cy="538273"/>
            </a:xfrm>
          </p:grpSpPr>
          <p:sp>
            <p:nvSpPr>
              <p:cNvPr id="150" name="Google Shape;620;p19">
                <a:extLst>
                  <a:ext uri="{FF2B5EF4-FFF2-40B4-BE49-F238E27FC236}">
                    <a16:creationId xmlns:a16="http://schemas.microsoft.com/office/drawing/2014/main" id="{7DE5EDA2-A26F-F243-9E99-76E36ECB330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51" name="TextBox 150">
                <a:extLst>
                  <a:ext uri="{FF2B5EF4-FFF2-40B4-BE49-F238E27FC236}">
                    <a16:creationId xmlns:a16="http://schemas.microsoft.com/office/drawing/2014/main" id="{B996658A-209D-D448-ABA8-13F2B571A267}"/>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14</a:t>
                </a:r>
              </a:p>
            </p:txBody>
          </p:sp>
        </p:grpSp>
        <p:grpSp>
          <p:nvGrpSpPr>
            <p:cNvPr id="132" name="Group 131">
              <a:extLst>
                <a:ext uri="{FF2B5EF4-FFF2-40B4-BE49-F238E27FC236}">
                  <a16:creationId xmlns:a16="http://schemas.microsoft.com/office/drawing/2014/main" id="{9AA4A191-E13D-6646-8657-406E0B3F675C}"/>
                </a:ext>
              </a:extLst>
            </p:cNvPr>
            <p:cNvGrpSpPr/>
            <p:nvPr/>
          </p:nvGrpSpPr>
          <p:grpSpPr>
            <a:xfrm>
              <a:off x="5429324" y="860032"/>
              <a:ext cx="538273" cy="538273"/>
              <a:chOff x="1752673" y="495870"/>
              <a:chExt cx="538273" cy="538273"/>
            </a:xfrm>
          </p:grpSpPr>
          <p:sp>
            <p:nvSpPr>
              <p:cNvPr id="147" name="Google Shape;620;p19">
                <a:extLst>
                  <a:ext uri="{FF2B5EF4-FFF2-40B4-BE49-F238E27FC236}">
                    <a16:creationId xmlns:a16="http://schemas.microsoft.com/office/drawing/2014/main" id="{81C437D9-8B40-A641-A2B1-8A2B4F4D57C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9" name="TextBox 148">
                <a:extLst>
                  <a:ext uri="{FF2B5EF4-FFF2-40B4-BE49-F238E27FC236}">
                    <a16:creationId xmlns:a16="http://schemas.microsoft.com/office/drawing/2014/main" id="{9AA4526E-6BD3-8543-BE50-701CDA80C0DA}"/>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1</a:t>
                </a:r>
              </a:p>
            </p:txBody>
          </p:sp>
        </p:grpSp>
        <p:grpSp>
          <p:nvGrpSpPr>
            <p:cNvPr id="133" name="Group 132">
              <a:extLst>
                <a:ext uri="{FF2B5EF4-FFF2-40B4-BE49-F238E27FC236}">
                  <a16:creationId xmlns:a16="http://schemas.microsoft.com/office/drawing/2014/main" id="{63179DA2-BE0D-1E4D-A12F-95DC0BDEC80E}"/>
                </a:ext>
              </a:extLst>
            </p:cNvPr>
            <p:cNvGrpSpPr/>
            <p:nvPr/>
          </p:nvGrpSpPr>
          <p:grpSpPr>
            <a:xfrm>
              <a:off x="5998119" y="860032"/>
              <a:ext cx="538273" cy="538273"/>
              <a:chOff x="1752673" y="495870"/>
              <a:chExt cx="538273" cy="538273"/>
            </a:xfrm>
          </p:grpSpPr>
          <p:sp>
            <p:nvSpPr>
              <p:cNvPr id="145" name="Google Shape;620;p19">
                <a:extLst>
                  <a:ext uri="{FF2B5EF4-FFF2-40B4-BE49-F238E27FC236}">
                    <a16:creationId xmlns:a16="http://schemas.microsoft.com/office/drawing/2014/main" id="{8684C19A-7E36-D847-A965-0DB0336151D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D951ACC0-CC73-C246-A5DD-BC6029196225}"/>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4" name="Group 133">
              <a:extLst>
                <a:ext uri="{FF2B5EF4-FFF2-40B4-BE49-F238E27FC236}">
                  <a16:creationId xmlns:a16="http://schemas.microsoft.com/office/drawing/2014/main" id="{8DE7A6D9-05A0-7243-89B7-93ACBA371700}"/>
                </a:ext>
              </a:extLst>
            </p:cNvPr>
            <p:cNvGrpSpPr/>
            <p:nvPr/>
          </p:nvGrpSpPr>
          <p:grpSpPr>
            <a:xfrm>
              <a:off x="6566914" y="860032"/>
              <a:ext cx="538273" cy="538273"/>
              <a:chOff x="1752673" y="495870"/>
              <a:chExt cx="538273" cy="538273"/>
            </a:xfrm>
          </p:grpSpPr>
          <p:sp>
            <p:nvSpPr>
              <p:cNvPr id="143" name="Google Shape;620;p19">
                <a:extLst>
                  <a:ext uri="{FF2B5EF4-FFF2-40B4-BE49-F238E27FC236}">
                    <a16:creationId xmlns:a16="http://schemas.microsoft.com/office/drawing/2014/main" id="{BF6C3871-3C1E-1B4C-8517-86EDE706135F}"/>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4" name="TextBox 143">
                <a:extLst>
                  <a:ext uri="{FF2B5EF4-FFF2-40B4-BE49-F238E27FC236}">
                    <a16:creationId xmlns:a16="http://schemas.microsoft.com/office/drawing/2014/main" id="{3251A81C-69A2-2040-B342-A39659A1CAE8}"/>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2</a:t>
                </a:r>
              </a:p>
            </p:txBody>
          </p:sp>
        </p:grpSp>
        <p:grpSp>
          <p:nvGrpSpPr>
            <p:cNvPr id="135" name="Group 134">
              <a:extLst>
                <a:ext uri="{FF2B5EF4-FFF2-40B4-BE49-F238E27FC236}">
                  <a16:creationId xmlns:a16="http://schemas.microsoft.com/office/drawing/2014/main" id="{10BA56AB-97AF-2F42-BEFA-0013BDC62C1B}"/>
                </a:ext>
              </a:extLst>
            </p:cNvPr>
            <p:cNvGrpSpPr/>
            <p:nvPr/>
          </p:nvGrpSpPr>
          <p:grpSpPr>
            <a:xfrm>
              <a:off x="7135709" y="860032"/>
              <a:ext cx="538273" cy="538273"/>
              <a:chOff x="1752673" y="495870"/>
              <a:chExt cx="538273" cy="538273"/>
            </a:xfrm>
          </p:grpSpPr>
          <p:sp>
            <p:nvSpPr>
              <p:cNvPr id="141" name="Google Shape;620;p19">
                <a:extLst>
                  <a:ext uri="{FF2B5EF4-FFF2-40B4-BE49-F238E27FC236}">
                    <a16:creationId xmlns:a16="http://schemas.microsoft.com/office/drawing/2014/main" id="{0446967A-A238-7244-91F1-43BD2CC4B179}"/>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2" name="TextBox 141">
                <a:extLst>
                  <a:ext uri="{FF2B5EF4-FFF2-40B4-BE49-F238E27FC236}">
                    <a16:creationId xmlns:a16="http://schemas.microsoft.com/office/drawing/2014/main" id="{6BB122C6-C89A-7D46-AEC0-5D86FE9E48E2}"/>
                  </a:ext>
                </a:extLst>
              </p:cNvPr>
              <p:cNvSpPr txBox="1"/>
              <p:nvPr/>
            </p:nvSpPr>
            <p:spPr>
              <a:xfrm>
                <a:off x="1769537" y="564950"/>
                <a:ext cx="504543" cy="434582"/>
              </a:xfrm>
              <a:prstGeom prst="rect">
                <a:avLst/>
              </a:prstGeom>
              <a:noFill/>
            </p:spPr>
            <p:txBody>
              <a:bodyPr wrap="none" rtlCol="0">
                <a:spAutoFit/>
              </a:bodyPr>
              <a:lstStyle/>
              <a:p>
                <a:pPr algn="ctr"/>
                <a:r>
                  <a:rPr lang="en-GB" sz="1600" dirty="0">
                    <a:solidFill>
                      <a:schemeClr val="tx1">
                        <a:lumMod val="50000"/>
                        <a:lumOff val="50000"/>
                      </a:schemeClr>
                    </a:solidFill>
                  </a:rPr>
                  <a:t>10</a:t>
                </a:r>
              </a:p>
            </p:txBody>
          </p:sp>
        </p:grpSp>
        <p:grpSp>
          <p:nvGrpSpPr>
            <p:cNvPr id="136" name="Group 135">
              <a:extLst>
                <a:ext uri="{FF2B5EF4-FFF2-40B4-BE49-F238E27FC236}">
                  <a16:creationId xmlns:a16="http://schemas.microsoft.com/office/drawing/2014/main" id="{2DD6C9F8-3177-2A4A-BF17-AF5D38593BC0}"/>
                </a:ext>
              </a:extLst>
            </p:cNvPr>
            <p:cNvGrpSpPr/>
            <p:nvPr/>
          </p:nvGrpSpPr>
          <p:grpSpPr>
            <a:xfrm>
              <a:off x="7704505" y="860032"/>
              <a:ext cx="538273" cy="538273"/>
              <a:chOff x="1752673" y="495870"/>
              <a:chExt cx="538273" cy="538273"/>
            </a:xfrm>
          </p:grpSpPr>
          <p:sp>
            <p:nvSpPr>
              <p:cNvPr id="139" name="Google Shape;620;p19">
                <a:extLst>
                  <a:ext uri="{FF2B5EF4-FFF2-40B4-BE49-F238E27FC236}">
                    <a16:creationId xmlns:a16="http://schemas.microsoft.com/office/drawing/2014/main" id="{9C8BCD39-254E-7E4A-8F0D-8985520CB47A}"/>
                  </a:ext>
                </a:extLst>
              </p:cNvPr>
              <p:cNvSpPr>
                <a:spLocks noChangeAspect="1"/>
              </p:cNvSpPr>
              <p:nvPr/>
            </p:nvSpPr>
            <p:spPr>
              <a:xfrm>
                <a:off x="1752673" y="495870"/>
                <a:ext cx="538273" cy="538273"/>
              </a:xfrm>
              <a:prstGeom prst="roundRect">
                <a:avLst>
                  <a:gd name="adj" fmla="val 31182"/>
                </a:avLst>
              </a:prstGeom>
              <a:no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140" name="TextBox 139">
                <a:extLst>
                  <a:ext uri="{FF2B5EF4-FFF2-40B4-BE49-F238E27FC236}">
                    <a16:creationId xmlns:a16="http://schemas.microsoft.com/office/drawing/2014/main" id="{7ED2BA36-5581-F24E-B379-20315235D1C3}"/>
                  </a:ext>
                </a:extLst>
              </p:cNvPr>
              <p:cNvSpPr txBox="1"/>
              <p:nvPr/>
            </p:nvSpPr>
            <p:spPr>
              <a:xfrm>
                <a:off x="1836411" y="564950"/>
                <a:ext cx="370795" cy="434582"/>
              </a:xfrm>
              <a:prstGeom prst="rect">
                <a:avLst/>
              </a:prstGeom>
              <a:noFill/>
            </p:spPr>
            <p:txBody>
              <a:bodyPr wrap="none" rtlCol="0">
                <a:spAutoFit/>
              </a:bodyPr>
              <a:lstStyle/>
              <a:p>
                <a:pPr algn="ctr"/>
                <a:r>
                  <a:rPr lang="en-GB" sz="1600" dirty="0">
                    <a:solidFill>
                      <a:schemeClr val="tx1">
                        <a:lumMod val="50000"/>
                        <a:lumOff val="50000"/>
                      </a:schemeClr>
                    </a:solidFill>
                  </a:rPr>
                  <a:t>7</a:t>
                </a:r>
              </a:p>
            </p:txBody>
          </p:sp>
        </p:grpSp>
      </p:grpSp>
      <p:grpSp>
        <p:nvGrpSpPr>
          <p:cNvPr id="207" name="Group 206">
            <a:extLst>
              <a:ext uri="{FF2B5EF4-FFF2-40B4-BE49-F238E27FC236}">
                <a16:creationId xmlns:a16="http://schemas.microsoft.com/office/drawing/2014/main" id="{980C5C44-47AD-9A4D-8714-D0420BB47BE8}"/>
              </a:ext>
            </a:extLst>
          </p:cNvPr>
          <p:cNvGrpSpPr/>
          <p:nvPr/>
        </p:nvGrpSpPr>
        <p:grpSpPr>
          <a:xfrm>
            <a:off x="3502030" y="1382953"/>
            <a:ext cx="1770242" cy="4704282"/>
            <a:chOff x="2410937" y="103578"/>
            <a:chExt cx="2272353" cy="6038605"/>
          </a:xfrm>
          <a:solidFill>
            <a:schemeClr val="accent6">
              <a:alpha val="20000"/>
            </a:schemeClr>
          </a:solidFill>
        </p:grpSpPr>
        <p:sp>
          <p:nvSpPr>
            <p:cNvPr id="205" name="Google Shape;620;p19">
              <a:extLst>
                <a:ext uri="{FF2B5EF4-FFF2-40B4-BE49-F238E27FC236}">
                  <a16:creationId xmlns:a16="http://schemas.microsoft.com/office/drawing/2014/main" id="{6F104C2E-1B2A-2443-A5D0-4E71A2C8B128}"/>
                </a:ext>
              </a:extLst>
            </p:cNvPr>
            <p:cNvSpPr>
              <a:spLocks/>
            </p:cNvSpPr>
            <p:nvPr/>
          </p:nvSpPr>
          <p:spPr>
            <a:xfrm>
              <a:off x="2410937" y="1670505"/>
              <a:ext cx="2272353" cy="4471678"/>
            </a:xfrm>
            <a:prstGeom prst="roundRect">
              <a:avLst>
                <a:gd name="adj" fmla="val 8264"/>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sp>
          <p:nvSpPr>
            <p:cNvPr id="206" name="Google Shape;620;p19">
              <a:extLst>
                <a:ext uri="{FF2B5EF4-FFF2-40B4-BE49-F238E27FC236}">
                  <a16:creationId xmlns:a16="http://schemas.microsoft.com/office/drawing/2014/main" id="{B0D176BE-02AE-EB44-AA8B-DE2306ECB9EC}"/>
                </a:ext>
              </a:extLst>
            </p:cNvPr>
            <p:cNvSpPr>
              <a:spLocks/>
            </p:cNvSpPr>
            <p:nvPr/>
          </p:nvSpPr>
          <p:spPr>
            <a:xfrm>
              <a:off x="2422686" y="103578"/>
              <a:ext cx="2247812" cy="538271"/>
            </a:xfrm>
            <a:prstGeom prst="roundRect">
              <a:avLst>
                <a:gd name="adj" fmla="val 26497"/>
              </a:avLst>
            </a:prstGeom>
            <a:grpFill/>
            <a:ln>
              <a:solidFill>
                <a:schemeClr val="accent6"/>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solidFill>
                  <a:schemeClr val="tx1">
                    <a:lumMod val="50000"/>
                    <a:lumOff val="50000"/>
                  </a:schemeClr>
                </a:solidFill>
              </a:endParaRPr>
            </a:p>
          </p:txBody>
        </p:sp>
      </p:grpSp>
      <p:grpSp>
        <p:nvGrpSpPr>
          <p:cNvPr id="2" name="Group 1">
            <a:extLst>
              <a:ext uri="{FF2B5EF4-FFF2-40B4-BE49-F238E27FC236}">
                <a16:creationId xmlns:a16="http://schemas.microsoft.com/office/drawing/2014/main" id="{8B1F9B54-A235-8240-BE55-771EF3FB998F}"/>
              </a:ext>
            </a:extLst>
          </p:cNvPr>
          <p:cNvGrpSpPr/>
          <p:nvPr/>
        </p:nvGrpSpPr>
        <p:grpSpPr>
          <a:xfrm>
            <a:off x="3572870" y="2793918"/>
            <a:ext cx="1528892" cy="483549"/>
            <a:chOff x="3233566" y="3005250"/>
            <a:chExt cx="1528892" cy="483549"/>
          </a:xfrm>
        </p:grpSpPr>
        <p:sp>
          <p:nvSpPr>
            <p:cNvPr id="284" name="Rectangle 283">
              <a:extLst>
                <a:ext uri="{FF2B5EF4-FFF2-40B4-BE49-F238E27FC236}">
                  <a16:creationId xmlns:a16="http://schemas.microsoft.com/office/drawing/2014/main" id="{F061D4BE-1EA4-0C45-B406-9CF413E4A02E}"/>
                </a:ext>
              </a:extLst>
            </p:cNvPr>
            <p:cNvSpPr/>
            <p:nvPr/>
          </p:nvSpPr>
          <p:spPr>
            <a:xfrm>
              <a:off x="3654256" y="3119467"/>
              <a:ext cx="822962" cy="369332"/>
            </a:xfrm>
            <a:prstGeom prst="rect">
              <a:avLst/>
            </a:prstGeom>
          </p:spPr>
          <p:txBody>
            <a:bodyPr wrap="square">
              <a:spAutoFit/>
            </a:bodyPr>
            <a:lstStyle/>
            <a:p>
              <a:r>
                <a:rPr lang="en-GB" dirty="0">
                  <a:latin typeface="Times" pitchFamily="2" charset="0"/>
                  <a:cs typeface="Consolas" panose="020B0609020204030204" pitchFamily="49" charset="0"/>
                </a:rPr>
                <a:t>m = 4</a:t>
              </a:r>
              <a:endParaRPr lang="en-GB" dirty="0"/>
            </a:p>
          </p:txBody>
        </p:sp>
        <p:sp>
          <p:nvSpPr>
            <p:cNvPr id="285" name="Google Shape;806;p40">
              <a:extLst>
                <a:ext uri="{FF2B5EF4-FFF2-40B4-BE49-F238E27FC236}">
                  <a16:creationId xmlns:a16="http://schemas.microsoft.com/office/drawing/2014/main" id="{A9282D48-95D5-BB45-BBB5-3D7465E6A282}"/>
                </a:ext>
              </a:extLst>
            </p:cNvPr>
            <p:cNvSpPr/>
            <p:nvPr/>
          </p:nvSpPr>
          <p:spPr>
            <a:xfrm>
              <a:off x="3233566" y="3005250"/>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6" name="Google Shape;806;p40">
              <a:extLst>
                <a:ext uri="{FF2B5EF4-FFF2-40B4-BE49-F238E27FC236}">
                  <a16:creationId xmlns:a16="http://schemas.microsoft.com/office/drawing/2014/main" id="{0C3C94DA-DB74-754B-B76B-8A4743A39689}"/>
                </a:ext>
              </a:extLst>
            </p:cNvPr>
            <p:cNvSpPr/>
            <p:nvPr/>
          </p:nvSpPr>
          <p:spPr>
            <a:xfrm rot="11122248">
              <a:off x="4449684" y="3019497"/>
              <a:ext cx="312774" cy="17849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sp>
          <p:nvSpPr>
            <p:cNvPr id="287" name="Google Shape;805;p40">
              <a:extLst>
                <a:ext uri="{FF2B5EF4-FFF2-40B4-BE49-F238E27FC236}">
                  <a16:creationId xmlns:a16="http://schemas.microsoft.com/office/drawing/2014/main" id="{CCB26215-514E-0141-8D1A-829F3A318827}"/>
                </a:ext>
              </a:extLst>
            </p:cNvPr>
            <p:cNvSpPr/>
            <p:nvPr/>
          </p:nvSpPr>
          <p:spPr>
            <a:xfrm rot="11084593">
              <a:off x="3448404" y="3035468"/>
              <a:ext cx="1097493" cy="123333"/>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solidFill>
              <a:schemeClr val="tx1">
                <a:lumMod val="50000"/>
                <a:lumOff val="50000"/>
              </a:schemeClr>
            </a:solidFill>
            <a:ln>
              <a:noFill/>
            </a:ln>
          </p:spPr>
          <p:txBody>
            <a:bodyPr spcFirstLastPara="1" wrap="square" lIns="121900" tIns="121900" rIns="121900" bIns="121900" anchor="ctr" anchorCtr="0">
              <a:noAutofit/>
            </a:bodyPr>
            <a:lstStyle/>
            <a:p>
              <a:endParaRPr sz="2400"/>
            </a:p>
          </p:txBody>
        </p:sp>
      </p:grpSp>
      <p:grpSp>
        <p:nvGrpSpPr>
          <p:cNvPr id="171" name="Google Shape;810;p40">
            <a:extLst>
              <a:ext uri="{FF2B5EF4-FFF2-40B4-BE49-F238E27FC236}">
                <a16:creationId xmlns:a16="http://schemas.microsoft.com/office/drawing/2014/main" id="{BDB6895E-9738-CF4D-9E73-EE132E2525C7}"/>
              </a:ext>
            </a:extLst>
          </p:cNvPr>
          <p:cNvGrpSpPr/>
          <p:nvPr/>
        </p:nvGrpSpPr>
        <p:grpSpPr>
          <a:xfrm rot="13651988" flipH="1">
            <a:off x="8125350" y="5475193"/>
            <a:ext cx="1269900" cy="399197"/>
            <a:chOff x="2467225" y="2500013"/>
            <a:chExt cx="261325" cy="96525"/>
          </a:xfrm>
          <a:solidFill>
            <a:schemeClr val="tx1">
              <a:lumMod val="50000"/>
              <a:lumOff val="50000"/>
            </a:schemeClr>
          </a:solidFill>
        </p:grpSpPr>
        <p:sp>
          <p:nvSpPr>
            <p:cNvPr id="172" name="Google Shape;811;p40">
              <a:extLst>
                <a:ext uri="{FF2B5EF4-FFF2-40B4-BE49-F238E27FC236}">
                  <a16:creationId xmlns:a16="http://schemas.microsoft.com/office/drawing/2014/main" id="{0C5E4ABA-D6AE-794C-9D6A-06C1E6E4D638}"/>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3" name="Google Shape;812;p40">
              <a:extLst>
                <a:ext uri="{FF2B5EF4-FFF2-40B4-BE49-F238E27FC236}">
                  <a16:creationId xmlns:a16="http://schemas.microsoft.com/office/drawing/2014/main" id="{D0B2B15F-2A00-1141-AA76-0CB20D3B3CE8}"/>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4" name="Google Shape;804;p40">
            <a:extLst>
              <a:ext uri="{FF2B5EF4-FFF2-40B4-BE49-F238E27FC236}">
                <a16:creationId xmlns:a16="http://schemas.microsoft.com/office/drawing/2014/main" id="{EB00109B-7CF7-5245-A925-50427D171A9C}"/>
              </a:ext>
            </a:extLst>
          </p:cNvPr>
          <p:cNvGrpSpPr/>
          <p:nvPr/>
        </p:nvGrpSpPr>
        <p:grpSpPr>
          <a:xfrm rot="12556471">
            <a:off x="2834924" y="1859954"/>
            <a:ext cx="782148" cy="399197"/>
            <a:chOff x="2467225" y="2500013"/>
            <a:chExt cx="261325" cy="96525"/>
          </a:xfrm>
          <a:solidFill>
            <a:schemeClr val="tx1">
              <a:lumMod val="50000"/>
              <a:lumOff val="50000"/>
            </a:schemeClr>
          </a:solidFill>
        </p:grpSpPr>
        <p:sp>
          <p:nvSpPr>
            <p:cNvPr id="175" name="Google Shape;805;p40">
              <a:extLst>
                <a:ext uri="{FF2B5EF4-FFF2-40B4-BE49-F238E27FC236}">
                  <a16:creationId xmlns:a16="http://schemas.microsoft.com/office/drawing/2014/main" id="{4A1122ED-3118-AF40-BE4A-733C949BB41B}"/>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76" name="Google Shape;806;p40">
              <a:extLst>
                <a:ext uri="{FF2B5EF4-FFF2-40B4-BE49-F238E27FC236}">
                  <a16:creationId xmlns:a16="http://schemas.microsoft.com/office/drawing/2014/main" id="{193A775C-420F-B045-ADB7-C90F042C8B0D}"/>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7" name="Rectangle 176">
            <a:extLst>
              <a:ext uri="{FF2B5EF4-FFF2-40B4-BE49-F238E27FC236}">
                <a16:creationId xmlns:a16="http://schemas.microsoft.com/office/drawing/2014/main" id="{6C330BD1-7C43-0242-A5C4-BA061924333F}"/>
              </a:ext>
            </a:extLst>
          </p:cNvPr>
          <p:cNvSpPr/>
          <p:nvPr/>
        </p:nvSpPr>
        <p:spPr>
          <a:xfrm>
            <a:off x="2079451" y="1786925"/>
            <a:ext cx="744118" cy="400110"/>
          </a:xfrm>
          <a:prstGeom prst="rect">
            <a:avLst/>
          </a:prstGeom>
        </p:spPr>
        <p:txBody>
          <a:bodyPr wrap="square">
            <a:spAutoFit/>
          </a:bodyPr>
          <a:lstStyle/>
          <a:p>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i</a:t>
            </a:r>
            <a:r>
              <a:rPr lang="en-GB" sz="2000" baseline="-25000" dirty="0">
                <a:latin typeface="Times" pitchFamily="2" charset="0"/>
                <a:cs typeface="Consolas" panose="020B0609020204030204" pitchFamily="49" charset="0"/>
              </a:rPr>
              <a:t>=1</a:t>
            </a:r>
            <a:endParaRPr lang="en-GB" sz="2000" dirty="0"/>
          </a:p>
        </p:txBody>
      </p:sp>
      <p:sp>
        <p:nvSpPr>
          <p:cNvPr id="181" name="Rectangle 180">
            <a:extLst>
              <a:ext uri="{FF2B5EF4-FFF2-40B4-BE49-F238E27FC236}">
                <a16:creationId xmlns:a16="http://schemas.microsoft.com/office/drawing/2014/main" id="{DE3F4272-4790-9A4C-8D83-1F7A58024CE3}"/>
              </a:ext>
            </a:extLst>
          </p:cNvPr>
          <p:cNvSpPr/>
          <p:nvPr/>
        </p:nvSpPr>
        <p:spPr>
          <a:xfrm>
            <a:off x="4581307" y="6336669"/>
            <a:ext cx="5962210" cy="400110"/>
          </a:xfrm>
          <a:prstGeom prst="rect">
            <a:avLst/>
          </a:prstGeom>
        </p:spPr>
        <p:txBody>
          <a:bodyPr wrap="none">
            <a:spAutoFit/>
          </a:bodyPr>
          <a:lstStyle/>
          <a:p>
            <a:r>
              <a:rPr lang="en-GB" sz="2000" dirty="0">
                <a:latin typeface="Times" pitchFamily="2" charset="0"/>
                <a:cs typeface="Consolas" panose="020B0609020204030204" pitchFamily="49" charset="0"/>
              </a:rPr>
              <a:t>T = {t</a:t>
            </a:r>
            <a:r>
              <a:rPr lang="en-GB" sz="2000" baseline="-25000" dirty="0">
                <a:latin typeface="Times" pitchFamily="2" charset="0"/>
                <a:cs typeface="Consolas" panose="020B0609020204030204" pitchFamily="49" charset="0"/>
              </a:rPr>
              <a:t>1</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2</a:t>
            </a:r>
            <a:r>
              <a:rPr lang="en-GB" sz="2000" dirty="0">
                <a:latin typeface="Times" pitchFamily="2" charset="0"/>
                <a:cs typeface="Consolas" panose="020B0609020204030204" pitchFamily="49" charset="0"/>
              </a:rPr>
              <a:t> … </a:t>
            </a:r>
            <a:r>
              <a:rPr lang="en-GB" sz="2000" dirty="0" err="1">
                <a:latin typeface="Times" pitchFamily="2" charset="0"/>
                <a:cs typeface="Consolas" panose="020B0609020204030204" pitchFamily="49" charset="0"/>
              </a:rPr>
              <a:t>t</a:t>
            </a:r>
            <a:r>
              <a:rPr lang="en-GB" sz="2000" baseline="-25000" dirty="0" err="1">
                <a:latin typeface="Times" pitchFamily="2" charset="0"/>
                <a:cs typeface="Consolas" panose="020B0609020204030204" pitchFamily="49" charset="0"/>
              </a:rPr>
              <a:t>n</a:t>
            </a:r>
            <a:r>
              <a:rPr lang="en-GB" sz="2000" dirty="0">
                <a:latin typeface="Times" pitchFamily="2" charset="0"/>
                <a:cs typeface="Consolas" panose="020B0609020204030204" pitchFamily="49" charset="0"/>
              </a:rPr>
              <a:t>} = {0,1,3,4,9,1,14,15,1,2,2,10,7}, n = 13 </a:t>
            </a:r>
            <a:endParaRPr lang="en-GB" sz="2000" dirty="0"/>
          </a:p>
        </p:txBody>
      </p:sp>
      <p:grpSp>
        <p:nvGrpSpPr>
          <p:cNvPr id="182" name="Google Shape;804;p40">
            <a:extLst>
              <a:ext uri="{FF2B5EF4-FFF2-40B4-BE49-F238E27FC236}">
                <a16:creationId xmlns:a16="http://schemas.microsoft.com/office/drawing/2014/main" id="{60BB76F3-7EF9-4E4E-9E1C-F6DEB1B0DBA7}"/>
              </a:ext>
            </a:extLst>
          </p:cNvPr>
          <p:cNvGrpSpPr/>
          <p:nvPr/>
        </p:nvGrpSpPr>
        <p:grpSpPr>
          <a:xfrm rot="13689585">
            <a:off x="2587118" y="5033456"/>
            <a:ext cx="782148" cy="399197"/>
            <a:chOff x="2467225" y="2500013"/>
            <a:chExt cx="261325" cy="96525"/>
          </a:xfrm>
          <a:solidFill>
            <a:schemeClr val="tx1">
              <a:lumMod val="50000"/>
              <a:lumOff val="50000"/>
            </a:schemeClr>
          </a:solidFill>
        </p:grpSpPr>
        <p:sp>
          <p:nvSpPr>
            <p:cNvPr id="183" name="Google Shape;805;p40">
              <a:extLst>
                <a:ext uri="{FF2B5EF4-FFF2-40B4-BE49-F238E27FC236}">
                  <a16:creationId xmlns:a16="http://schemas.microsoft.com/office/drawing/2014/main" id="{D4F64B18-7BD1-2349-BCD3-7E05F56DE8B0}"/>
                </a:ext>
              </a:extLst>
            </p:cNvPr>
            <p:cNvSpPr/>
            <p:nvPr/>
          </p:nvSpPr>
          <p:spPr>
            <a:xfrm>
              <a:off x="2467225" y="2500638"/>
              <a:ext cx="261325" cy="69575"/>
            </a:xfrm>
            <a:custGeom>
              <a:avLst/>
              <a:gdLst/>
              <a:ahLst/>
              <a:cxnLst/>
              <a:rect l="l" t="t" r="r" b="b"/>
              <a:pathLst>
                <a:path w="10453" h="2783" extrusionOk="0">
                  <a:moveTo>
                    <a:pt x="10402" y="1"/>
                  </a:moveTo>
                  <a:cubicBezTo>
                    <a:pt x="10377" y="1"/>
                    <a:pt x="10352" y="26"/>
                    <a:pt x="10352" y="76"/>
                  </a:cubicBezTo>
                  <a:cubicBezTo>
                    <a:pt x="10226" y="76"/>
                    <a:pt x="7094" y="1956"/>
                    <a:pt x="101" y="2482"/>
                  </a:cubicBezTo>
                  <a:cubicBezTo>
                    <a:pt x="1" y="2582"/>
                    <a:pt x="1" y="2582"/>
                    <a:pt x="1" y="2683"/>
                  </a:cubicBezTo>
                  <a:cubicBezTo>
                    <a:pt x="1" y="2683"/>
                    <a:pt x="1" y="2783"/>
                    <a:pt x="101" y="2783"/>
                  </a:cubicBezTo>
                  <a:cubicBezTo>
                    <a:pt x="7219" y="2156"/>
                    <a:pt x="10352" y="277"/>
                    <a:pt x="10452" y="176"/>
                  </a:cubicBezTo>
                  <a:lnTo>
                    <a:pt x="10452" y="76"/>
                  </a:lnTo>
                  <a:cubicBezTo>
                    <a:pt x="10452" y="26"/>
                    <a:pt x="10427" y="1"/>
                    <a:pt x="10402" y="1"/>
                  </a:cubicBezTo>
                  <a:close/>
                </a:path>
              </a:pathLst>
            </a:custGeom>
            <a:grpFill/>
            <a:ln>
              <a:noFill/>
            </a:ln>
          </p:spPr>
          <p:txBody>
            <a:bodyPr spcFirstLastPara="1" wrap="square" lIns="121900" tIns="121900" rIns="121900" bIns="121900" anchor="ctr" anchorCtr="0">
              <a:noAutofit/>
            </a:bodyPr>
            <a:lstStyle/>
            <a:p>
              <a:endParaRPr sz="2400"/>
            </a:p>
          </p:txBody>
        </p:sp>
        <p:sp>
          <p:nvSpPr>
            <p:cNvPr id="184" name="Google Shape;806;p40">
              <a:extLst>
                <a:ext uri="{FF2B5EF4-FFF2-40B4-BE49-F238E27FC236}">
                  <a16:creationId xmlns:a16="http://schemas.microsoft.com/office/drawing/2014/main" id="{2AAAFAF7-8CC1-7544-B673-54E161043EFE}"/>
                </a:ext>
              </a:extLst>
            </p:cNvPr>
            <p:cNvSpPr/>
            <p:nvPr/>
          </p:nvSpPr>
          <p:spPr>
            <a:xfrm>
              <a:off x="2467225" y="2500013"/>
              <a:ext cx="117825" cy="96525"/>
            </a:xfrm>
            <a:custGeom>
              <a:avLst/>
              <a:gdLst/>
              <a:ahLst/>
              <a:cxnLst/>
              <a:rect l="l" t="t" r="r" b="b"/>
              <a:pathLst>
                <a:path w="4713" h="3861" extrusionOk="0">
                  <a:moveTo>
                    <a:pt x="3134" y="1"/>
                  </a:moveTo>
                  <a:cubicBezTo>
                    <a:pt x="3134" y="1"/>
                    <a:pt x="1881" y="1780"/>
                    <a:pt x="1" y="2607"/>
                  </a:cubicBezTo>
                  <a:lnTo>
                    <a:pt x="1" y="2808"/>
                  </a:lnTo>
                  <a:cubicBezTo>
                    <a:pt x="1580" y="3660"/>
                    <a:pt x="3033" y="3860"/>
                    <a:pt x="3861" y="3860"/>
                  </a:cubicBezTo>
                  <a:cubicBezTo>
                    <a:pt x="4287" y="3860"/>
                    <a:pt x="4587" y="3760"/>
                    <a:pt x="4587" y="3760"/>
                  </a:cubicBezTo>
                  <a:cubicBezTo>
                    <a:pt x="4713" y="3760"/>
                    <a:pt x="4713" y="3760"/>
                    <a:pt x="4713" y="3660"/>
                  </a:cubicBezTo>
                  <a:lnTo>
                    <a:pt x="4587" y="3560"/>
                  </a:lnTo>
                  <a:cubicBezTo>
                    <a:pt x="4553" y="3560"/>
                    <a:pt x="4298" y="3595"/>
                    <a:pt x="3889" y="3595"/>
                  </a:cubicBezTo>
                  <a:cubicBezTo>
                    <a:pt x="3106" y="3595"/>
                    <a:pt x="1760" y="3465"/>
                    <a:pt x="327" y="2708"/>
                  </a:cubicBezTo>
                  <a:cubicBezTo>
                    <a:pt x="2081" y="1881"/>
                    <a:pt x="3234" y="201"/>
                    <a:pt x="3334" y="101"/>
                  </a:cubicBezTo>
                  <a:cubicBezTo>
                    <a:pt x="3334" y="101"/>
                    <a:pt x="3334" y="1"/>
                    <a:pt x="3234"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85" name="Rectangle 184">
            <a:extLst>
              <a:ext uri="{FF2B5EF4-FFF2-40B4-BE49-F238E27FC236}">
                <a16:creationId xmlns:a16="http://schemas.microsoft.com/office/drawing/2014/main" id="{B8958766-24E1-744B-B4E5-F14FFE02D743}"/>
              </a:ext>
            </a:extLst>
          </p:cNvPr>
          <p:cNvSpPr/>
          <p:nvPr/>
        </p:nvSpPr>
        <p:spPr>
          <a:xfrm>
            <a:off x="157655" y="4827568"/>
            <a:ext cx="2458646" cy="707886"/>
          </a:xfrm>
          <a:prstGeom prst="rect">
            <a:avLst/>
          </a:prstGeom>
        </p:spPr>
        <p:txBody>
          <a:bodyPr wrap="square">
            <a:spAutoFit/>
          </a:bodyPr>
          <a:lstStyle/>
          <a:p>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1,m</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a:t>
            </a:r>
            <a:r>
              <a:rPr lang="en-GB" sz="2000" dirty="0">
                <a:latin typeface="Times" pitchFamily="2" charset="0"/>
                <a:cs typeface="Consolas" panose="020B0609020204030204" pitchFamily="49" charset="0"/>
              </a:rPr>
              <a:t>,t</a:t>
            </a:r>
            <a:r>
              <a:rPr lang="en-GB" sz="2000" baseline="-25000" dirty="0">
                <a:latin typeface="Times" pitchFamily="2" charset="0"/>
                <a:cs typeface="Consolas" panose="020B0609020204030204" pitchFamily="49" charset="0"/>
              </a:rPr>
              <a:t>i+1</a:t>
            </a:r>
            <a:r>
              <a:rPr lang="en-GB" sz="2000" dirty="0">
                <a:latin typeface="Times" pitchFamily="2" charset="0"/>
                <a:cs typeface="Consolas" panose="020B0609020204030204" pitchFamily="49" charset="0"/>
              </a:rPr>
              <a:t> … t</a:t>
            </a:r>
            <a:r>
              <a:rPr lang="en-GB" sz="2000" baseline="-25000" dirty="0">
                <a:latin typeface="Times" pitchFamily="2" charset="0"/>
                <a:cs typeface="Consolas" panose="020B0609020204030204" pitchFamily="49" charset="0"/>
              </a:rPr>
              <a:t>i+m-1</a:t>
            </a:r>
            <a:r>
              <a:rPr lang="en-GB" sz="2000" dirty="0">
                <a:latin typeface="Times" pitchFamily="2" charset="0"/>
                <a:cs typeface="Consolas" panose="020B0609020204030204" pitchFamily="49" charset="0"/>
              </a:rPr>
              <a:t>} </a:t>
            </a:r>
          </a:p>
          <a:p>
            <a:r>
              <a:rPr lang="en-GB" sz="2000" dirty="0">
                <a:latin typeface="Times" pitchFamily="2" charset="0"/>
                <a:cs typeface="Consolas" panose="020B0609020204030204" pitchFamily="49" charset="0"/>
              </a:rPr>
              <a:t>= {0,1,3,4}</a:t>
            </a:r>
            <a:endParaRPr lang="en-GB" sz="2000" dirty="0"/>
          </a:p>
        </p:txBody>
      </p:sp>
    </p:spTree>
    <p:extLst>
      <p:ext uri="{BB962C8B-B14F-4D97-AF65-F5344CB8AC3E}">
        <p14:creationId xmlns:p14="http://schemas.microsoft.com/office/powerpoint/2010/main" val="116848146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sz="1600" dirty="0" smtClean="0">
            <a:solidFill>
              <a:schemeClr val="bg2">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7994</TotalTime>
  <Words>3542</Words>
  <Application>Microsoft Macintosh PowerPoint</Application>
  <PresentationFormat>Widescreen</PresentationFormat>
  <Paragraphs>1021</Paragraphs>
  <Slides>59</Slides>
  <Notes>1</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.Apple Color Emoji UI</vt:lpstr>
      <vt:lpstr>Arial</vt:lpstr>
      <vt:lpstr>Calibri</vt:lpstr>
      <vt:lpstr>Georgia</vt:lpstr>
      <vt:lpstr>Poppins Light</vt:lpstr>
      <vt:lpstr>Times</vt:lpstr>
      <vt:lpstr>Tema di Office</vt:lpstr>
      <vt:lpstr>Matrix Profile Proposal</vt:lpstr>
      <vt:lpstr>Problem Statement</vt:lpstr>
      <vt:lpstr>Matrix Profile: Properties</vt:lpstr>
      <vt:lpstr>Matrix Profile: Definitions</vt:lpstr>
      <vt:lpstr>Matrix Profile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Matrix Profile Application</vt:lpstr>
      <vt:lpstr>Downside of MP application: flat sub-sequences high MP values</vt:lpstr>
      <vt:lpstr>Downside of MP application: shape comparison instead </vt:lpstr>
      <vt:lpstr>PowerPoint Presentation</vt:lpstr>
      <vt:lpstr>Downside of MP application: discords can become motifs</vt:lpstr>
      <vt:lpstr>Limits of MP in energy field</vt:lpstr>
      <vt:lpstr>Open questions and possible research paths</vt:lpstr>
      <vt:lpstr>Euclidean distance vs Z-score</vt:lpstr>
      <vt:lpstr>PowerPoint Presentation</vt:lpstr>
      <vt:lpstr>PowerPoint Presentation</vt:lpstr>
      <vt:lpstr>Annotation Vector</vt:lpstr>
      <vt:lpstr>The Annotation Vector (AV) framework</vt:lpstr>
      <vt:lpstr>The Annotation Vector (AV) framework</vt:lpstr>
      <vt:lpstr>PowerPoint Presentation</vt:lpstr>
      <vt:lpstr>PowerPoint Presentation</vt:lpstr>
      <vt:lpstr>Custom Energy Domain Based Annotation Vector</vt:lpstr>
      <vt:lpstr>PowerPoint Presentation</vt:lpstr>
      <vt:lpstr>Anomaly detection proposal</vt:lpstr>
      <vt:lpstr>Matrix profile on the kNN under not normalized Euclidean distance</vt:lpstr>
      <vt:lpstr>PowerPoint Presentation</vt:lpstr>
      <vt:lpstr>Contextual Matrix Profile</vt:lpstr>
      <vt:lpstr>PowerPoint Presentation</vt:lpstr>
      <vt:lpstr>PowerPoint Presentation</vt:lpstr>
      <vt:lpstr>Conclusions</vt:lpstr>
      <vt:lpstr>Work in progress</vt:lpstr>
      <vt:lpstr>Improvements/ideas</vt:lpstr>
      <vt:lpstr>Planned schedule</vt:lpstr>
      <vt:lpstr>References</vt:lpstr>
      <vt:lpstr>Conclusions</vt:lpstr>
      <vt:lpstr>Models Comparison on RMSE varying N</vt:lpstr>
      <vt:lpstr>Models Comparison on RMSE varying 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Piscitelli</dc:creator>
  <cp:lastModifiedBy>CHIOSA  ROBERTO</cp:lastModifiedBy>
  <cp:revision>158</cp:revision>
  <cp:lastPrinted>2021-02-17T14:40:50Z</cp:lastPrinted>
  <dcterms:created xsi:type="dcterms:W3CDTF">2020-06-30T15:46:20Z</dcterms:created>
  <dcterms:modified xsi:type="dcterms:W3CDTF">2021-07-29T09:12:03Z</dcterms:modified>
</cp:coreProperties>
</file>